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7" r:id="rId1"/>
    <p:sldMasterId id="2147483661" r:id="rId2"/>
    <p:sldMasterId id="2147483685" r:id="rId3"/>
    <p:sldMasterId id="2147484219" r:id="rId4"/>
    <p:sldMasterId id="2147483709" r:id="rId5"/>
    <p:sldMasterId id="2147483721" r:id="rId6"/>
    <p:sldMasterId id="2147483733" r:id="rId7"/>
    <p:sldMasterId id="2147484220" r:id="rId8"/>
    <p:sldMasterId id="2147483757" r:id="rId9"/>
    <p:sldMasterId id="2147483769" r:id="rId10"/>
    <p:sldMasterId id="2147483781" r:id="rId11"/>
    <p:sldMasterId id="2147483793" r:id="rId12"/>
    <p:sldMasterId id="2147483805" r:id="rId13"/>
    <p:sldMasterId id="2147483817" r:id="rId14"/>
    <p:sldMasterId id="2147483841" r:id="rId15"/>
    <p:sldMasterId id="2147483853" r:id="rId16"/>
    <p:sldMasterId id="2147483865" r:id="rId17"/>
    <p:sldMasterId id="2147483877" r:id="rId18"/>
    <p:sldMasterId id="2147483889" r:id="rId19"/>
  </p:sldMasterIdLst>
  <p:notesMasterIdLst>
    <p:notesMasterId r:id="rId25"/>
  </p:notesMasterIdLst>
  <p:handoutMasterIdLst>
    <p:handoutMasterId r:id="rId26"/>
  </p:handoutMasterIdLst>
  <p:sldIdLst>
    <p:sldId id="256" r:id="rId20"/>
    <p:sldId id="257" r:id="rId21"/>
    <p:sldId id="258" r:id="rId22"/>
    <p:sldId id="260" r:id="rId23"/>
    <p:sldId id="259" r:id="rId24"/>
  </p:sldIdLst>
  <p:sldSz cx="12192000" cy="6858000"/>
  <p:notesSz cx="6797675" cy="992822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0D"/>
    <a:srgbClr val="F47B20"/>
    <a:srgbClr val="53C2EF"/>
    <a:srgbClr val="4575BA"/>
    <a:srgbClr val="A2CC3A"/>
    <a:srgbClr val="5C8B3D"/>
    <a:srgbClr val="E62D55"/>
    <a:srgbClr val="BF1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31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106FCD-2486-420E-95FB-6A3E0AD2EE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D6FB7328-1D00-4358-9A28-D5D10AE405D2}"/>
              </a:ext>
            </a:extLst>
          </p:cNvPr>
          <p:cNvSpPr>
            <a:spLocks noGrp="1"/>
          </p:cNvSpPr>
          <p:nvPr>
            <p:ph type="dt" sz="quarter"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DA0CEE4-032A-41DD-9CC4-3A26686946FD}" type="datetimeFigureOut">
              <a:rPr lang="en-GB" altLang="en-US"/>
              <a:pPr>
                <a:defRPr/>
              </a:pPr>
              <a:t>29/10/2019</a:t>
            </a:fld>
            <a:endParaRPr lang="en-GB" altLang="en-US"/>
          </a:p>
        </p:txBody>
      </p:sp>
      <p:sp>
        <p:nvSpPr>
          <p:cNvPr id="4" name="Footer Placeholder 3">
            <a:extLst>
              <a:ext uri="{FF2B5EF4-FFF2-40B4-BE49-F238E27FC236}">
                <a16:creationId xmlns:a16="http://schemas.microsoft.com/office/drawing/2014/main" id="{F3B823B3-272F-4DE1-B894-03380366107C}"/>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a:extLst>
              <a:ext uri="{FF2B5EF4-FFF2-40B4-BE49-F238E27FC236}">
                <a16:creationId xmlns:a16="http://schemas.microsoft.com/office/drawing/2014/main" id="{862CB204-A1D0-4D93-AF26-32310F25D438}"/>
              </a:ext>
            </a:extLst>
          </p:cNvPr>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2E45D8-49EE-4B76-BF63-26E9988EBF0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58AD4E-1CA9-4F57-B352-824A1605199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B6872243-1097-4A79-A1E8-BC12006B7BA2}"/>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0B16847-E4BC-4DF1-9242-0F97051211A3}" type="datetimeFigureOut">
              <a:rPr lang="en-GB" altLang="en-US"/>
              <a:pPr>
                <a:defRPr/>
              </a:pPr>
              <a:t>29/10/2019</a:t>
            </a:fld>
            <a:endParaRPr lang="en-GB" altLang="en-US"/>
          </a:p>
        </p:txBody>
      </p:sp>
      <p:sp>
        <p:nvSpPr>
          <p:cNvPr id="4" name="Slide Image Placeholder 3">
            <a:extLst>
              <a:ext uri="{FF2B5EF4-FFF2-40B4-BE49-F238E27FC236}">
                <a16:creationId xmlns:a16="http://schemas.microsoft.com/office/drawing/2014/main" id="{734271A7-40BC-4C1D-BCB1-342D0A66019F}"/>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10C1FBF-7740-4C23-9BAE-2D5A21A31A11}"/>
              </a:ext>
            </a:extLst>
          </p:cNvPr>
          <p:cNvSpPr>
            <a:spLocks noGrp="1"/>
          </p:cNvSpPr>
          <p:nvPr>
            <p:ph type="body" sz="quarter" idx="3"/>
          </p:nvPr>
        </p:nvSpPr>
        <p:spPr>
          <a:xfrm>
            <a:off x="679450" y="4778375"/>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9414F9FB-4A0B-4BC2-87F7-5779AE9A75B8}"/>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a:extLst>
              <a:ext uri="{FF2B5EF4-FFF2-40B4-BE49-F238E27FC236}">
                <a16:creationId xmlns:a16="http://schemas.microsoft.com/office/drawing/2014/main" id="{5629842A-921D-453D-951B-89A321F76721}"/>
              </a:ext>
            </a:extLst>
          </p:cNvPr>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CE976C-14DB-42C0-9CFA-08D213B16D7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10" descr="NS Council 124mm•GREY.png">
            <a:extLst>
              <a:ext uri="{FF2B5EF4-FFF2-40B4-BE49-F238E27FC236}">
                <a16:creationId xmlns:a16="http://schemas.microsoft.com/office/drawing/2014/main" id="{CDBBE6BF-B676-486D-B0DD-EFF06CA5CA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7313" y="630238"/>
            <a:ext cx="26765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7500" y="0"/>
            <a:ext cx="8812212" cy="1640680"/>
          </a:xfrm>
          <a:prstGeom prst="rect">
            <a:avLst/>
          </a:prstGeom>
        </p:spPr>
        <p:txBody>
          <a:bodyPr anchor="b">
            <a:normAutofit/>
          </a:bodyPr>
          <a:lstStyle>
            <a:lvl1pPr algn="l">
              <a:defRPr sz="4800" baseline="0">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9" name="Text Placeholder 18"/>
          <p:cNvSpPr>
            <a:spLocks noGrp="1"/>
          </p:cNvSpPr>
          <p:nvPr>
            <p:ph type="body" sz="quarter" idx="13"/>
          </p:nvPr>
        </p:nvSpPr>
        <p:spPr>
          <a:xfrm>
            <a:off x="317500" y="5270500"/>
            <a:ext cx="10883900" cy="685800"/>
          </a:xfrm>
          <a:prstGeom prst="rect">
            <a:avLst/>
          </a:prstGeom>
        </p:spPr>
        <p:txBody>
          <a:bodyPr/>
          <a:lstStyle>
            <a:lvl1pPr>
              <a:defRPr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918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top">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92100" y="254000"/>
            <a:ext cx="11557000" cy="749300"/>
          </a:xfrm>
          <a:prstGeom prst="rect">
            <a:avLst/>
          </a:prstGeom>
        </p:spPr>
        <p:txBody>
          <a:bodyPr/>
          <a:lstStyle>
            <a:lvl1pPr marL="0" indent="0">
              <a:buNone/>
              <a:defRPr sz="4400" baseline="0">
                <a:solidFill>
                  <a:schemeClr val="bg1"/>
                </a:solidFill>
                <a:latin typeface="Century Gothic" panose="020B0502020202020204" pitchFamily="34" charset="0"/>
              </a:defRPr>
            </a:lvl1pPr>
            <a:lvl5pPr marL="1828800" indent="0">
              <a:buNone/>
              <a:defRPr/>
            </a:lvl5pPr>
          </a:lstStyle>
          <a:p>
            <a:pPr lvl="0"/>
            <a:r>
              <a:rPr lang="en-US" dirty="0"/>
              <a:t>Click to edit Master text style</a:t>
            </a:r>
          </a:p>
        </p:txBody>
      </p:sp>
      <p:sp>
        <p:nvSpPr>
          <p:cNvPr id="3" name="Text Placeholder 4"/>
          <p:cNvSpPr>
            <a:spLocks noGrp="1"/>
          </p:cNvSpPr>
          <p:nvPr>
            <p:ph type="body" sz="quarter" idx="11"/>
          </p:nvPr>
        </p:nvSpPr>
        <p:spPr>
          <a:xfrm>
            <a:off x="292100" y="1060450"/>
            <a:ext cx="11557000" cy="952500"/>
          </a:xfrm>
          <a:prstGeom prst="rect">
            <a:avLst/>
          </a:prstGeom>
        </p:spPr>
        <p:txBody>
          <a:bodyPr/>
          <a:lstStyle>
            <a:lvl1pPr marL="0" indent="0">
              <a:buNone/>
              <a:defRPr sz="2200" baseline="0">
                <a:solidFill>
                  <a:schemeClr val="bg1"/>
                </a:solidFill>
                <a:latin typeface="Century Gothic" panose="020B0502020202020204" pitchFamily="34" charset="0"/>
              </a:defRPr>
            </a:lvl1pPr>
          </a:lstStyle>
          <a:p>
            <a:pPr lvl="0"/>
            <a:r>
              <a:rPr lang="en-US" dirty="0"/>
              <a:t>Click to edit Master text styles</a:t>
            </a:r>
          </a:p>
        </p:txBody>
      </p:sp>
      <p:sp>
        <p:nvSpPr>
          <p:cNvPr id="4" name="Text Placeholder 4"/>
          <p:cNvSpPr>
            <a:spLocks noGrp="1"/>
          </p:cNvSpPr>
          <p:nvPr>
            <p:ph type="body" sz="quarter" idx="12"/>
          </p:nvPr>
        </p:nvSpPr>
        <p:spPr>
          <a:xfrm>
            <a:off x="292100" y="2438400"/>
            <a:ext cx="11557000" cy="5334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292100" y="2971800"/>
            <a:ext cx="11557000" cy="21844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7580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top">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92100" y="254000"/>
            <a:ext cx="11557000" cy="749300"/>
          </a:xfrm>
          <a:prstGeom prst="rect">
            <a:avLst/>
          </a:prstGeom>
        </p:spPr>
        <p:txBody>
          <a:bodyPr/>
          <a:lstStyle>
            <a:lvl1pPr marL="0" indent="0">
              <a:buNone/>
              <a:defRPr sz="4400" baseline="0">
                <a:solidFill>
                  <a:schemeClr val="bg1"/>
                </a:solidFill>
                <a:latin typeface="Century Gothic" panose="020B0502020202020204" pitchFamily="34" charset="0"/>
              </a:defRPr>
            </a:lvl1pPr>
            <a:lvl5pPr marL="1828800" indent="0">
              <a:buNone/>
              <a:defRPr/>
            </a:lvl5pPr>
          </a:lstStyle>
          <a:p>
            <a:pPr lvl="0"/>
            <a:r>
              <a:rPr lang="en-US" dirty="0"/>
              <a:t>Click to edit Master text style</a:t>
            </a:r>
          </a:p>
        </p:txBody>
      </p:sp>
      <p:sp>
        <p:nvSpPr>
          <p:cNvPr id="3" name="Text Placeholder 4"/>
          <p:cNvSpPr>
            <a:spLocks noGrp="1"/>
          </p:cNvSpPr>
          <p:nvPr>
            <p:ph type="body" sz="quarter" idx="11"/>
          </p:nvPr>
        </p:nvSpPr>
        <p:spPr>
          <a:xfrm>
            <a:off x="292100" y="1060450"/>
            <a:ext cx="11557000" cy="952500"/>
          </a:xfrm>
          <a:prstGeom prst="rect">
            <a:avLst/>
          </a:prstGeom>
        </p:spPr>
        <p:txBody>
          <a:bodyPr/>
          <a:lstStyle>
            <a:lvl1pPr marL="0" indent="0">
              <a:buNone/>
              <a:defRPr sz="2200" baseline="0">
                <a:solidFill>
                  <a:schemeClr val="bg1"/>
                </a:solidFill>
                <a:latin typeface="Century Gothic" panose="020B0502020202020204" pitchFamily="34" charset="0"/>
              </a:defRPr>
            </a:lvl1pPr>
          </a:lstStyle>
          <a:p>
            <a:pPr lvl="0"/>
            <a:r>
              <a:rPr lang="en-US" dirty="0"/>
              <a:t>Click to edit Master text styles</a:t>
            </a:r>
          </a:p>
        </p:txBody>
      </p:sp>
      <p:sp>
        <p:nvSpPr>
          <p:cNvPr id="4" name="Text Placeholder 4"/>
          <p:cNvSpPr>
            <a:spLocks noGrp="1"/>
          </p:cNvSpPr>
          <p:nvPr>
            <p:ph type="body" sz="quarter" idx="12"/>
          </p:nvPr>
        </p:nvSpPr>
        <p:spPr>
          <a:xfrm>
            <a:off x="292100" y="2438400"/>
            <a:ext cx="11557000" cy="5334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292100" y="2971800"/>
            <a:ext cx="11557000" cy="21844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8399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top">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92100" y="254000"/>
            <a:ext cx="11557000" cy="749300"/>
          </a:xfrm>
          <a:prstGeom prst="rect">
            <a:avLst/>
          </a:prstGeom>
        </p:spPr>
        <p:txBody>
          <a:bodyPr/>
          <a:lstStyle>
            <a:lvl1pPr marL="0" indent="0">
              <a:buNone/>
              <a:defRPr sz="4400" baseline="0">
                <a:solidFill>
                  <a:schemeClr val="bg1"/>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292100" y="1003300"/>
            <a:ext cx="11557000" cy="952500"/>
          </a:xfrm>
          <a:prstGeom prst="rect">
            <a:avLst/>
          </a:prstGeom>
        </p:spPr>
        <p:txBody>
          <a:bodyPr/>
          <a:lstStyle>
            <a:lvl1pPr marL="0" indent="0">
              <a:buNone/>
              <a:defRPr sz="2200" baseline="0">
                <a:solidFill>
                  <a:schemeClr val="bg1"/>
                </a:solidFill>
                <a:latin typeface="Century Gothic" panose="020B0502020202020204" pitchFamily="34" charset="0"/>
              </a:defRPr>
            </a:lvl1pPr>
          </a:lstStyle>
          <a:p>
            <a:pPr lvl="0"/>
            <a:r>
              <a:rPr lang="en-US"/>
              <a:t>Click to edit Master text styles</a:t>
            </a:r>
          </a:p>
        </p:txBody>
      </p:sp>
      <p:sp>
        <p:nvSpPr>
          <p:cNvPr id="4" name="Text Placeholder 4"/>
          <p:cNvSpPr>
            <a:spLocks noGrp="1"/>
          </p:cNvSpPr>
          <p:nvPr>
            <p:ph type="body" sz="quarter" idx="12"/>
          </p:nvPr>
        </p:nvSpPr>
        <p:spPr>
          <a:xfrm>
            <a:off x="292100" y="2438400"/>
            <a:ext cx="11557000" cy="5334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292100" y="2971800"/>
            <a:ext cx="11557000" cy="21844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677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th Somerset area">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1028700"/>
            <a:ext cx="11557000" cy="18796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3593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ship workin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1016000"/>
            <a:ext cx="11557000" cy="21209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76996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ults and older peopl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1003300"/>
            <a:ext cx="11557000" cy="18796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71420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siness">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1028700"/>
            <a:ext cx="11557000" cy="18796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2492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ldren and young peopl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990600"/>
            <a:ext cx="11557000" cy="18796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1155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vironment">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42900" y="241300"/>
            <a:ext cx="11557000" cy="749300"/>
          </a:xfrm>
          <a:prstGeom prst="rect">
            <a:avLst/>
          </a:prstGeom>
        </p:spPr>
        <p:txBody>
          <a:bodyPr/>
          <a:lstStyle>
            <a:lvl1pPr marL="0" indent="0">
              <a:buNone/>
              <a:defRPr sz="4400" baseline="0">
                <a:solidFill>
                  <a:schemeClr val="tx1">
                    <a:lumMod val="50000"/>
                    <a:lumOff val="50000"/>
                  </a:schemeClr>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342900" y="1003300"/>
            <a:ext cx="11557000" cy="1879600"/>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78192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54300" y="4914900"/>
            <a:ext cx="5524500" cy="317500"/>
          </a:xfrm>
          <a:prstGeom prst="rect">
            <a:avLst/>
          </a:prstGeom>
        </p:spPr>
        <p:txBody>
          <a:bodyPr/>
          <a:lstStyle>
            <a:lvl1pPr marL="0" indent="0">
              <a:buNone/>
              <a:defRPr sz="2000">
                <a:solidFill>
                  <a:schemeClr val="bg1"/>
                </a:solidFill>
              </a:defRPr>
            </a:lvl1pPr>
          </a:lstStyle>
          <a:p>
            <a:pPr lvl="0"/>
            <a:r>
              <a:rPr lang="en-US"/>
              <a:t>Click to edit Master text styles</a:t>
            </a:r>
          </a:p>
        </p:txBody>
      </p:sp>
      <p:sp>
        <p:nvSpPr>
          <p:cNvPr id="4" name="Text Placeholder 2"/>
          <p:cNvSpPr>
            <a:spLocks noGrp="1"/>
          </p:cNvSpPr>
          <p:nvPr>
            <p:ph type="body" sz="quarter" idx="11"/>
          </p:nvPr>
        </p:nvSpPr>
        <p:spPr>
          <a:xfrm>
            <a:off x="2654300" y="2374900"/>
            <a:ext cx="5524500" cy="317500"/>
          </a:xfrm>
          <a:prstGeom prst="rect">
            <a:avLst/>
          </a:prstGeom>
        </p:spPr>
        <p:txBody>
          <a:bodyPr/>
          <a:lstStyle>
            <a:lvl1pPr marL="0" indent="0">
              <a:buNone/>
              <a:defRPr sz="2000">
                <a:solidFill>
                  <a:schemeClr val="bg1"/>
                </a:solidFill>
              </a:defRPr>
            </a:lvl1pPr>
          </a:lstStyle>
          <a:p>
            <a:pPr lvl="0"/>
            <a:r>
              <a:rPr lang="en-US"/>
              <a:t>Click to edit Master text styles</a:t>
            </a:r>
          </a:p>
        </p:txBody>
      </p:sp>
      <p:sp>
        <p:nvSpPr>
          <p:cNvPr id="5" name="Text Placeholder 2"/>
          <p:cNvSpPr>
            <a:spLocks noGrp="1"/>
          </p:cNvSpPr>
          <p:nvPr>
            <p:ph type="body" sz="quarter" idx="12"/>
          </p:nvPr>
        </p:nvSpPr>
        <p:spPr>
          <a:xfrm>
            <a:off x="2654300" y="3644900"/>
            <a:ext cx="5524500" cy="317500"/>
          </a:xfrm>
          <a:prstGeom prst="rect">
            <a:avLst/>
          </a:prstGeom>
        </p:spPr>
        <p:txBody>
          <a:bodyPr/>
          <a:lstStyle>
            <a:lvl1pPr marL="0" indent="0">
              <a:buNone/>
              <a:defRPr sz="2000">
                <a:solidFill>
                  <a:schemeClr val="bg1"/>
                </a:solidFill>
              </a:defRPr>
            </a:lvl1pPr>
          </a:lstStyle>
          <a:p>
            <a:pPr lvl="0"/>
            <a:r>
              <a:rPr lang="en-US"/>
              <a:t>Click to edit Master text styles</a:t>
            </a:r>
          </a:p>
        </p:txBody>
      </p:sp>
      <p:sp>
        <p:nvSpPr>
          <p:cNvPr id="6" name="Text Placeholder 2"/>
          <p:cNvSpPr>
            <a:spLocks noGrp="1"/>
          </p:cNvSpPr>
          <p:nvPr>
            <p:ph type="body" sz="quarter" idx="13"/>
          </p:nvPr>
        </p:nvSpPr>
        <p:spPr>
          <a:xfrm>
            <a:off x="2654300" y="1104900"/>
            <a:ext cx="5524500" cy="317500"/>
          </a:xfrm>
          <a:prstGeom prst="rect">
            <a:avLst/>
          </a:prstGeom>
        </p:spPr>
        <p:txBody>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487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6337300" y="355600"/>
            <a:ext cx="5461000" cy="3556000"/>
          </a:xfrm>
          <a:prstGeom prst="rect">
            <a:avLst/>
          </a:prstGeom>
        </p:spPr>
        <p:txBody>
          <a:bodyPr/>
          <a:lstStyle>
            <a:lvl1pPr marL="0" indent="0">
              <a:buNone/>
              <a:defRPr sz="4800" baseline="0">
                <a:solidFill>
                  <a:schemeClr val="bg1"/>
                </a:solidFill>
                <a:latin typeface="Century Gothic" panose="020B0502020202020204" pitchFamily="34" charset="0"/>
              </a:defRPr>
            </a:lvl1pPr>
          </a:lstStyle>
          <a:p>
            <a:pPr lvl="0"/>
            <a:r>
              <a:rPr lang="en-US" dirty="0"/>
              <a:t>Click to edit Master text styles</a:t>
            </a:r>
          </a:p>
        </p:txBody>
      </p:sp>
      <p:sp>
        <p:nvSpPr>
          <p:cNvPr id="9" name="Content Placeholder 8"/>
          <p:cNvSpPr>
            <a:spLocks noGrp="1"/>
          </p:cNvSpPr>
          <p:nvPr>
            <p:ph sz="quarter" idx="12"/>
          </p:nvPr>
        </p:nvSpPr>
        <p:spPr>
          <a:xfrm>
            <a:off x="6426200" y="4556125"/>
            <a:ext cx="5676900" cy="688975"/>
          </a:xfrm>
          <a:prstGeom prst="rect">
            <a:avLst/>
          </a:prstGeo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6005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Left">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361950" y="533400"/>
            <a:ext cx="3905250" cy="660400"/>
          </a:xfrm>
          <a:prstGeom prst="rect">
            <a:avLst/>
          </a:prstGeom>
        </p:spPr>
        <p:txBody>
          <a:bodyPr/>
          <a:lstStyle>
            <a:lvl1pPr marL="0" indent="0">
              <a:buNone/>
              <a:defRPr sz="4400" baseline="0">
                <a:solidFill>
                  <a:schemeClr val="bg1"/>
                </a:solidFill>
                <a:latin typeface="Century Gothic" panose="020B0502020202020204" pitchFamily="34" charset="0"/>
              </a:defRPr>
            </a:lvl1pPr>
          </a:lstStyle>
          <a:p>
            <a:pPr lvl="0"/>
            <a:endParaRPr lang="en-US" dirty="0"/>
          </a:p>
        </p:txBody>
      </p:sp>
      <p:sp>
        <p:nvSpPr>
          <p:cNvPr id="10" name="Text Placeholder 2"/>
          <p:cNvSpPr>
            <a:spLocks noGrp="1"/>
          </p:cNvSpPr>
          <p:nvPr>
            <p:ph type="body" sz="quarter" idx="11"/>
          </p:nvPr>
        </p:nvSpPr>
        <p:spPr>
          <a:xfrm>
            <a:off x="4876800" y="1016000"/>
            <a:ext cx="6858000" cy="4254500"/>
          </a:xfrm>
          <a:prstGeom prst="rect">
            <a:avLst/>
          </a:prstGeom>
        </p:spPr>
        <p:txBody>
          <a:bodyPr/>
          <a:lstStyle>
            <a:lvl1pPr marL="0" indent="0">
              <a:buNone/>
              <a:defRPr sz="1600" baseline="0">
                <a:solidFill>
                  <a:schemeClr val="tx1">
                    <a:lumMod val="50000"/>
                    <a:lumOff val="50000"/>
                  </a:schemeClr>
                </a:solidFill>
                <a:latin typeface="Century Gothic" panose="020B0502020202020204" pitchFamily="34" charset="0"/>
              </a:defRPr>
            </a:lvl1pPr>
          </a:lstStyle>
          <a:p>
            <a:pPr lvl="0"/>
            <a:r>
              <a:rPr lang="en-US" dirty="0"/>
              <a:t>Click to edit Master text styles</a:t>
            </a:r>
          </a:p>
        </p:txBody>
      </p:sp>
      <p:sp>
        <p:nvSpPr>
          <p:cNvPr id="11" name="Text Placeholder 2"/>
          <p:cNvSpPr>
            <a:spLocks noGrp="1"/>
          </p:cNvSpPr>
          <p:nvPr>
            <p:ph type="body" sz="quarter" idx="12"/>
          </p:nvPr>
        </p:nvSpPr>
        <p:spPr>
          <a:xfrm>
            <a:off x="4876800" y="533400"/>
            <a:ext cx="6858000" cy="4826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12" name="Text Placeholder 2"/>
          <p:cNvSpPr>
            <a:spLocks noGrp="1"/>
          </p:cNvSpPr>
          <p:nvPr>
            <p:ph type="body" sz="quarter" idx="13"/>
          </p:nvPr>
        </p:nvSpPr>
        <p:spPr>
          <a:xfrm>
            <a:off x="361950" y="1193800"/>
            <a:ext cx="3905250" cy="5080000"/>
          </a:xfrm>
          <a:prstGeom prst="rect">
            <a:avLst/>
          </a:prstGeom>
        </p:spPr>
        <p:txBody>
          <a:bodyPr/>
          <a:lstStyle>
            <a:lvl1pPr marL="0" indent="0">
              <a:buNone/>
              <a:defRPr sz="1600" baseline="0">
                <a:solidFill>
                  <a:schemeClr val="bg1"/>
                </a:solidFill>
                <a:latin typeface="Century Gothic" panose="020B0502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808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left">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61950" y="533400"/>
            <a:ext cx="3905250" cy="660400"/>
          </a:xfrm>
          <a:prstGeom prst="rect">
            <a:avLst/>
          </a:prstGeom>
        </p:spPr>
        <p:txBody>
          <a:bodyPr/>
          <a:lstStyle>
            <a:lvl1pPr marL="0" indent="0">
              <a:buNone/>
              <a:defRPr sz="4400" baseline="0">
                <a:solidFill>
                  <a:schemeClr val="bg1"/>
                </a:solidFill>
                <a:latin typeface="Century Gothic" panose="020B0502020202020204" pitchFamily="34" charset="0"/>
              </a:defRPr>
            </a:lvl1pPr>
          </a:lstStyle>
          <a:p>
            <a:pPr lvl="0"/>
            <a:r>
              <a:rPr lang="en-US"/>
              <a:t>Click to edit Master text styles</a:t>
            </a:r>
          </a:p>
        </p:txBody>
      </p:sp>
      <p:sp>
        <p:nvSpPr>
          <p:cNvPr id="8" name="Text Placeholder 2"/>
          <p:cNvSpPr>
            <a:spLocks noGrp="1"/>
          </p:cNvSpPr>
          <p:nvPr>
            <p:ph type="body" sz="quarter" idx="11"/>
          </p:nvPr>
        </p:nvSpPr>
        <p:spPr>
          <a:xfrm>
            <a:off x="4876800" y="1016000"/>
            <a:ext cx="6858000" cy="4254500"/>
          </a:xfrm>
          <a:prstGeom prst="rect">
            <a:avLst/>
          </a:prstGeom>
        </p:spPr>
        <p:txBody>
          <a:bodyPr/>
          <a:lstStyle>
            <a:lvl1pPr marL="0" indent="0">
              <a:buNone/>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9" name="Text Placeholder 2"/>
          <p:cNvSpPr>
            <a:spLocks noGrp="1"/>
          </p:cNvSpPr>
          <p:nvPr>
            <p:ph type="body" sz="quarter" idx="12"/>
          </p:nvPr>
        </p:nvSpPr>
        <p:spPr>
          <a:xfrm>
            <a:off x="4876800" y="533400"/>
            <a:ext cx="6858000" cy="4826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10" name="Text Placeholder 2"/>
          <p:cNvSpPr>
            <a:spLocks noGrp="1"/>
          </p:cNvSpPr>
          <p:nvPr>
            <p:ph type="body" sz="quarter" idx="13"/>
          </p:nvPr>
        </p:nvSpPr>
        <p:spPr>
          <a:xfrm>
            <a:off x="361950" y="1193800"/>
            <a:ext cx="3905250" cy="5080000"/>
          </a:xfrm>
          <a:prstGeom prst="rect">
            <a:avLst/>
          </a:prstGeom>
        </p:spPr>
        <p:txBody>
          <a:bodyPr/>
          <a:lstStyle>
            <a:lvl1pPr marL="0" indent="0">
              <a:buNone/>
              <a:defRPr sz="1600" baseline="0">
                <a:solidFill>
                  <a:schemeClr val="bg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737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lef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1950" y="533400"/>
            <a:ext cx="3905250" cy="660400"/>
          </a:xfrm>
          <a:prstGeom prst="rect">
            <a:avLst/>
          </a:prstGeom>
        </p:spPr>
        <p:txBody>
          <a:bodyPr/>
          <a:lstStyle>
            <a:lvl1pPr marL="0" indent="0">
              <a:buNone/>
              <a:defRPr sz="4400" baseline="0">
                <a:solidFill>
                  <a:schemeClr val="bg1"/>
                </a:solidFill>
                <a:latin typeface="Century Gothic" panose="020B0502020202020204" pitchFamily="34" charset="0"/>
              </a:defRPr>
            </a:lvl1pPr>
          </a:lstStyle>
          <a:p>
            <a:pPr lvl="0"/>
            <a:r>
              <a:rPr lang="en-US"/>
              <a:t>Click to edit Master text styles</a:t>
            </a:r>
          </a:p>
        </p:txBody>
      </p:sp>
      <p:sp>
        <p:nvSpPr>
          <p:cNvPr id="4" name="Text Placeholder 2"/>
          <p:cNvSpPr>
            <a:spLocks noGrp="1"/>
          </p:cNvSpPr>
          <p:nvPr>
            <p:ph type="body" sz="quarter" idx="11"/>
          </p:nvPr>
        </p:nvSpPr>
        <p:spPr>
          <a:xfrm>
            <a:off x="4876800" y="1016000"/>
            <a:ext cx="6858000" cy="4254500"/>
          </a:xfrm>
          <a:prstGeom prst="rect">
            <a:avLst/>
          </a:prstGeom>
        </p:spPr>
        <p:txBody>
          <a:bodyPr/>
          <a:lstStyle>
            <a:lvl1pPr marL="0" indent="0">
              <a:buNone/>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2"/>
          <p:cNvSpPr>
            <a:spLocks noGrp="1"/>
          </p:cNvSpPr>
          <p:nvPr>
            <p:ph type="body" sz="quarter" idx="12"/>
          </p:nvPr>
        </p:nvSpPr>
        <p:spPr>
          <a:xfrm>
            <a:off x="4876800" y="533400"/>
            <a:ext cx="6858000" cy="4826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6" name="Text Placeholder 2"/>
          <p:cNvSpPr>
            <a:spLocks noGrp="1"/>
          </p:cNvSpPr>
          <p:nvPr>
            <p:ph type="body" sz="quarter" idx="13"/>
          </p:nvPr>
        </p:nvSpPr>
        <p:spPr>
          <a:xfrm>
            <a:off x="361950" y="1193800"/>
            <a:ext cx="3905250" cy="5080000"/>
          </a:xfrm>
          <a:prstGeom prst="rect">
            <a:avLst/>
          </a:prstGeom>
        </p:spPr>
        <p:txBody>
          <a:bodyPr/>
          <a:lstStyle>
            <a:lvl1pPr marL="0" indent="0">
              <a:buNone/>
              <a:defRPr sz="1600" baseline="0">
                <a:solidFill>
                  <a:schemeClr val="bg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3960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left">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61950" y="533400"/>
            <a:ext cx="3905250" cy="660400"/>
          </a:xfrm>
          <a:prstGeom prst="rect">
            <a:avLst/>
          </a:prstGeom>
        </p:spPr>
        <p:txBody>
          <a:bodyPr/>
          <a:lstStyle>
            <a:lvl1pPr marL="0" indent="0">
              <a:buNone/>
              <a:defRPr sz="4400" baseline="0">
                <a:solidFill>
                  <a:schemeClr val="bg1"/>
                </a:solidFill>
                <a:latin typeface="Century Gothic" panose="020B0502020202020204" pitchFamily="34" charset="0"/>
              </a:defRPr>
            </a:lvl1pPr>
          </a:lstStyle>
          <a:p>
            <a:pPr lvl="0"/>
            <a:r>
              <a:rPr lang="en-US"/>
              <a:t>Click to edit Master text styles</a:t>
            </a:r>
          </a:p>
        </p:txBody>
      </p:sp>
      <p:sp>
        <p:nvSpPr>
          <p:cNvPr id="3" name="Text Placeholder 2"/>
          <p:cNvSpPr>
            <a:spLocks noGrp="1"/>
          </p:cNvSpPr>
          <p:nvPr>
            <p:ph type="body" sz="quarter" idx="11"/>
          </p:nvPr>
        </p:nvSpPr>
        <p:spPr>
          <a:xfrm>
            <a:off x="4876800" y="1016000"/>
            <a:ext cx="6858000" cy="4254500"/>
          </a:xfrm>
          <a:prstGeom prst="rect">
            <a:avLst/>
          </a:prstGeom>
        </p:spPr>
        <p:txBody>
          <a:bodyPr/>
          <a:lstStyle>
            <a:lvl1pPr marL="0" indent="0">
              <a:buNone/>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4" name="Text Placeholder 2"/>
          <p:cNvSpPr>
            <a:spLocks noGrp="1"/>
          </p:cNvSpPr>
          <p:nvPr>
            <p:ph type="body" sz="quarter" idx="12"/>
          </p:nvPr>
        </p:nvSpPr>
        <p:spPr>
          <a:xfrm>
            <a:off x="4876800" y="533400"/>
            <a:ext cx="6858000" cy="4826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2"/>
          <p:cNvSpPr>
            <a:spLocks noGrp="1"/>
          </p:cNvSpPr>
          <p:nvPr>
            <p:ph type="body" sz="quarter" idx="13"/>
          </p:nvPr>
        </p:nvSpPr>
        <p:spPr>
          <a:xfrm>
            <a:off x="361950" y="1193800"/>
            <a:ext cx="3905250" cy="5080000"/>
          </a:xfrm>
          <a:prstGeom prst="rect">
            <a:avLst/>
          </a:prstGeom>
        </p:spPr>
        <p:txBody>
          <a:bodyPr/>
          <a:lstStyle>
            <a:lvl1pPr marL="0" indent="0">
              <a:buNone/>
              <a:defRPr sz="1600" baseline="0">
                <a:solidFill>
                  <a:schemeClr val="bg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2558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left">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361950" y="533400"/>
            <a:ext cx="3905250" cy="660400"/>
          </a:xfrm>
          <a:prstGeom prst="rect">
            <a:avLst/>
          </a:prstGeom>
        </p:spPr>
        <p:txBody>
          <a:bodyPr/>
          <a:lstStyle>
            <a:lvl1pPr marL="0" indent="0">
              <a:buNone/>
              <a:defRPr sz="4400" baseline="0">
                <a:solidFill>
                  <a:schemeClr val="bg1"/>
                </a:solidFill>
                <a:latin typeface="Century Gothic" panose="020B0502020202020204" pitchFamily="34" charset="0"/>
              </a:defRPr>
            </a:lvl1pPr>
          </a:lstStyle>
          <a:p>
            <a:pPr lvl="0"/>
            <a:r>
              <a:rPr lang="en-US"/>
              <a:t>Click to edit Master text styles</a:t>
            </a:r>
          </a:p>
        </p:txBody>
      </p:sp>
      <p:sp>
        <p:nvSpPr>
          <p:cNvPr id="3" name="Text Placeholder 2"/>
          <p:cNvSpPr>
            <a:spLocks noGrp="1"/>
          </p:cNvSpPr>
          <p:nvPr>
            <p:ph type="body" sz="quarter" idx="11"/>
          </p:nvPr>
        </p:nvSpPr>
        <p:spPr>
          <a:xfrm>
            <a:off x="4876800" y="1016000"/>
            <a:ext cx="6858000" cy="4254500"/>
          </a:xfrm>
          <a:prstGeom prst="rect">
            <a:avLst/>
          </a:prstGeom>
        </p:spPr>
        <p:txBody>
          <a:bodyPr/>
          <a:lstStyle>
            <a:lvl1pPr marL="0" indent="0">
              <a:buNone/>
              <a:defRPr sz="16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4" name="Text Placeholder 2"/>
          <p:cNvSpPr>
            <a:spLocks noGrp="1"/>
          </p:cNvSpPr>
          <p:nvPr>
            <p:ph type="body" sz="quarter" idx="12"/>
          </p:nvPr>
        </p:nvSpPr>
        <p:spPr>
          <a:xfrm>
            <a:off x="4876800" y="533400"/>
            <a:ext cx="6858000" cy="4826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2"/>
          <p:cNvSpPr>
            <a:spLocks noGrp="1"/>
          </p:cNvSpPr>
          <p:nvPr>
            <p:ph type="body" sz="quarter" idx="13"/>
          </p:nvPr>
        </p:nvSpPr>
        <p:spPr>
          <a:xfrm>
            <a:off x="361950" y="1193800"/>
            <a:ext cx="3905250" cy="5080000"/>
          </a:xfrm>
          <a:prstGeom prst="rect">
            <a:avLst/>
          </a:prstGeom>
        </p:spPr>
        <p:txBody>
          <a:bodyPr/>
          <a:lstStyle>
            <a:lvl1pPr marL="0" indent="0">
              <a:buNone/>
              <a:defRPr sz="1600" baseline="0">
                <a:solidFill>
                  <a:schemeClr val="bg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4669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top">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2100" y="254000"/>
            <a:ext cx="11557000" cy="749300"/>
          </a:xfrm>
          <a:prstGeom prst="rect">
            <a:avLst/>
          </a:prstGeom>
        </p:spPr>
        <p:txBody>
          <a:bodyPr/>
          <a:lstStyle>
            <a:lvl1pPr marL="0" indent="0">
              <a:buNone/>
              <a:defRPr sz="4400" baseline="0">
                <a:solidFill>
                  <a:schemeClr val="bg1"/>
                </a:solidFill>
                <a:latin typeface="Century Gothic" panose="020B0502020202020204" pitchFamily="34" charset="0"/>
              </a:defRPr>
            </a:lvl1pPr>
            <a:lvl5pPr marL="1828800" indent="0">
              <a:buNone/>
              <a:defRPr/>
            </a:lvl5pPr>
          </a:lstStyle>
          <a:p>
            <a:pPr lvl="0"/>
            <a:r>
              <a:rPr lang="en-US" dirty="0"/>
              <a:t>Click to edit Master text style</a:t>
            </a:r>
          </a:p>
        </p:txBody>
      </p:sp>
      <p:sp>
        <p:nvSpPr>
          <p:cNvPr id="5" name="Text Placeholder 4"/>
          <p:cNvSpPr>
            <a:spLocks noGrp="1"/>
          </p:cNvSpPr>
          <p:nvPr>
            <p:ph type="body" sz="quarter" idx="11"/>
          </p:nvPr>
        </p:nvSpPr>
        <p:spPr>
          <a:xfrm>
            <a:off x="292100" y="1060450"/>
            <a:ext cx="11557000" cy="1162050"/>
          </a:xfrm>
          <a:prstGeom prst="rect">
            <a:avLst/>
          </a:prstGeom>
        </p:spPr>
        <p:txBody>
          <a:bodyPr/>
          <a:lstStyle>
            <a:lvl1pPr marL="0" indent="0">
              <a:buNone/>
              <a:defRPr sz="2200" baseline="0">
                <a:solidFill>
                  <a:schemeClr val="bg1"/>
                </a:solidFill>
                <a:latin typeface="Century Gothic" panose="020B0502020202020204" pitchFamily="34" charset="0"/>
              </a:defRPr>
            </a:lvl1pPr>
          </a:lstStyle>
          <a:p>
            <a:pPr lvl="0"/>
            <a:r>
              <a:rPr lang="en-US" dirty="0"/>
              <a:t>Click to edit Master text styles</a:t>
            </a:r>
          </a:p>
        </p:txBody>
      </p:sp>
      <p:sp>
        <p:nvSpPr>
          <p:cNvPr id="6" name="Text Placeholder 4"/>
          <p:cNvSpPr>
            <a:spLocks noGrp="1"/>
          </p:cNvSpPr>
          <p:nvPr>
            <p:ph type="body" sz="quarter" idx="12"/>
          </p:nvPr>
        </p:nvSpPr>
        <p:spPr>
          <a:xfrm>
            <a:off x="292100" y="2438400"/>
            <a:ext cx="11557000" cy="5334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7" name="Text Placeholder 4"/>
          <p:cNvSpPr>
            <a:spLocks noGrp="1"/>
          </p:cNvSpPr>
          <p:nvPr>
            <p:ph type="body" sz="quarter" idx="13"/>
          </p:nvPr>
        </p:nvSpPr>
        <p:spPr>
          <a:xfrm>
            <a:off x="292100" y="2971800"/>
            <a:ext cx="11557000" cy="21844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168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top">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92100" y="254000"/>
            <a:ext cx="11557000" cy="749300"/>
          </a:xfrm>
          <a:prstGeom prst="rect">
            <a:avLst/>
          </a:prstGeom>
        </p:spPr>
        <p:txBody>
          <a:bodyPr/>
          <a:lstStyle>
            <a:lvl1pPr marL="0" indent="0">
              <a:buNone/>
              <a:defRPr sz="4400" baseline="0">
                <a:solidFill>
                  <a:schemeClr val="bg1"/>
                </a:solidFill>
                <a:latin typeface="Century Gothic" panose="020B0502020202020204" pitchFamily="34" charset="0"/>
              </a:defRPr>
            </a:lvl1pPr>
            <a:lvl2pPr marL="457200" indent="0">
              <a:buNone/>
              <a:defRPr/>
            </a:lvl2pPr>
            <a:lvl5pPr marL="1828800" indent="0">
              <a:buNone/>
              <a:defRPr/>
            </a:lvl5pPr>
          </a:lstStyle>
          <a:p>
            <a:pPr lvl="0"/>
            <a:r>
              <a:rPr lang="en-US" dirty="0"/>
              <a:t>Click to edit Master text styles</a:t>
            </a:r>
          </a:p>
        </p:txBody>
      </p:sp>
      <p:sp>
        <p:nvSpPr>
          <p:cNvPr id="3" name="Text Placeholder 4"/>
          <p:cNvSpPr>
            <a:spLocks noGrp="1"/>
          </p:cNvSpPr>
          <p:nvPr>
            <p:ph type="body" sz="quarter" idx="11"/>
          </p:nvPr>
        </p:nvSpPr>
        <p:spPr>
          <a:xfrm>
            <a:off x="292100" y="1060450"/>
            <a:ext cx="11557000" cy="952500"/>
          </a:xfrm>
          <a:prstGeom prst="rect">
            <a:avLst/>
          </a:prstGeom>
        </p:spPr>
        <p:txBody>
          <a:bodyPr/>
          <a:lstStyle>
            <a:lvl1pPr marL="0" indent="0">
              <a:buNone/>
              <a:defRPr sz="2200" baseline="0">
                <a:solidFill>
                  <a:schemeClr val="bg1"/>
                </a:solidFill>
                <a:latin typeface="Century Gothic" panose="020B0502020202020204" pitchFamily="34" charset="0"/>
              </a:defRPr>
            </a:lvl1pPr>
          </a:lstStyle>
          <a:p>
            <a:pPr lvl="0"/>
            <a:r>
              <a:rPr lang="en-US" dirty="0"/>
              <a:t>Click to edit Master text styles</a:t>
            </a:r>
          </a:p>
        </p:txBody>
      </p:sp>
      <p:sp>
        <p:nvSpPr>
          <p:cNvPr id="4" name="Text Placeholder 4"/>
          <p:cNvSpPr>
            <a:spLocks noGrp="1"/>
          </p:cNvSpPr>
          <p:nvPr>
            <p:ph type="body" sz="quarter" idx="12"/>
          </p:nvPr>
        </p:nvSpPr>
        <p:spPr>
          <a:xfrm>
            <a:off x="292100" y="2438400"/>
            <a:ext cx="11557000" cy="533400"/>
          </a:xfrm>
          <a:prstGeom prst="rect">
            <a:avLst/>
          </a:prstGeom>
        </p:spPr>
        <p:txBody>
          <a:bodyPr/>
          <a:lstStyle>
            <a:lvl1pPr marL="0" indent="0">
              <a:buNone/>
              <a:defRPr sz="2200" baseline="0">
                <a:solidFill>
                  <a:schemeClr val="tx1">
                    <a:lumMod val="50000"/>
                    <a:lumOff val="50000"/>
                  </a:schemeClr>
                </a:solidFill>
                <a:latin typeface="Century Gothic" panose="020B0502020202020204"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292100" y="2971800"/>
            <a:ext cx="11557000" cy="21844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80587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B3CF4-5083-4D50-B04F-9A62924B5E14}"/>
              </a:ext>
            </a:extLst>
          </p:cNvPr>
          <p:cNvSpPr/>
          <p:nvPr/>
        </p:nvSpPr>
        <p:spPr>
          <a:xfrm>
            <a:off x="0" y="1770063"/>
            <a:ext cx="12192000" cy="4800600"/>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3EBE5746-6ECA-4377-8D44-3CDF1320CFDA}"/>
              </a:ext>
            </a:extLst>
          </p:cNvPr>
          <p:cNvSpPr/>
          <p:nvPr/>
        </p:nvSpPr>
        <p:spPr>
          <a:xfrm>
            <a:off x="0" y="65182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E33BF98E-4C12-45E7-8971-725E329A29A1}"/>
              </a:ext>
            </a:extLst>
          </p:cNvPr>
          <p:cNvSpPr/>
          <p:nvPr/>
        </p:nvSpPr>
        <p:spPr>
          <a:xfrm>
            <a:off x="3033713" y="65182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37CDCCF7-8E9C-4601-BFB2-AAF459B15427}"/>
              </a:ext>
            </a:extLst>
          </p:cNvPr>
          <p:cNvSpPr/>
          <p:nvPr/>
        </p:nvSpPr>
        <p:spPr>
          <a:xfrm>
            <a:off x="6075363" y="65436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EE48BFD-527C-4CA2-BB52-BE2921C7473B}"/>
              </a:ext>
            </a:extLst>
          </p:cNvPr>
          <p:cNvSpPr/>
          <p:nvPr/>
        </p:nvSpPr>
        <p:spPr>
          <a:xfrm>
            <a:off x="9129713" y="6543675"/>
            <a:ext cx="3062287"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grpSp>
        <p:nvGrpSpPr>
          <p:cNvPr id="1031" name="Group 1">
            <a:extLst>
              <a:ext uri="{FF2B5EF4-FFF2-40B4-BE49-F238E27FC236}">
                <a16:creationId xmlns:a16="http://schemas.microsoft.com/office/drawing/2014/main" id="{3EC9C6B1-9141-4A5A-903B-58BCBFF7C308}"/>
              </a:ext>
            </a:extLst>
          </p:cNvPr>
          <p:cNvGrpSpPr>
            <a:grpSpLocks/>
          </p:cNvGrpSpPr>
          <p:nvPr/>
        </p:nvGrpSpPr>
        <p:grpSpPr bwMode="auto">
          <a:xfrm>
            <a:off x="0" y="1741488"/>
            <a:ext cx="12192000" cy="2787650"/>
            <a:chOff x="-1" y="2296131"/>
            <a:chExt cx="12192001" cy="2787330"/>
          </a:xfrm>
        </p:grpSpPr>
        <p:pic>
          <p:nvPicPr>
            <p:cNvPr id="1032" name="Picture 4">
              <a:extLst>
                <a:ext uri="{FF2B5EF4-FFF2-40B4-BE49-F238E27FC236}">
                  <a16:creationId xmlns:a16="http://schemas.microsoft.com/office/drawing/2014/main" id="{6B50E1F0-7B13-437E-852F-E90B21D7A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5974" y="2296132"/>
              <a:ext cx="3956026" cy="278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5">
              <a:extLst>
                <a:ext uri="{FF2B5EF4-FFF2-40B4-BE49-F238E27FC236}">
                  <a16:creationId xmlns:a16="http://schemas.microsoft.com/office/drawing/2014/main" id="{5879E147-8108-4CF8-9D65-EEADA25CBC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296131"/>
              <a:ext cx="4196654" cy="278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a:extLst>
                <a:ext uri="{FF2B5EF4-FFF2-40B4-BE49-F238E27FC236}">
                  <a16:creationId xmlns:a16="http://schemas.microsoft.com/office/drawing/2014/main" id="{DAC45BA1-4168-40AF-ABA7-96AF04E1DE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837" y="2296132"/>
              <a:ext cx="4175442" cy="278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658"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C10F3ACF-D375-4B10-8106-8B2586DF0FE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 name="Rectangle 6">
            <a:extLst>
              <a:ext uri="{FF2B5EF4-FFF2-40B4-BE49-F238E27FC236}">
                <a16:creationId xmlns:a16="http://schemas.microsoft.com/office/drawing/2014/main" id="{730060D1-E3A8-4140-A8B4-A8EC6583ABA0}"/>
              </a:ext>
            </a:extLst>
          </p:cNvPr>
          <p:cNvSpPr/>
          <p:nvPr/>
        </p:nvSpPr>
        <p:spPr>
          <a:xfrm>
            <a:off x="0" y="0"/>
            <a:ext cx="12192000" cy="2368550"/>
          </a:xfrm>
          <a:prstGeom prst="rect">
            <a:avLst/>
          </a:prstGeom>
          <a:gradFill>
            <a:gsLst>
              <a:gs pos="0">
                <a:srgbClr val="53C2EF"/>
              </a:gs>
              <a:gs pos="100000">
                <a:srgbClr val="4575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7C23696C-D347-4F39-B094-991833DE2BD9}"/>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291A465C-1972-42B8-ABA0-1BEF7BFF7E95}"/>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4A02AD61-62F3-4856-A72F-395403621B69}"/>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B80BA69-0C4A-494B-B6E0-F8F0D6232572}"/>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10248" name="Picture 15" descr="NS Council 124mm•GREY.png">
            <a:extLst>
              <a:ext uri="{FF2B5EF4-FFF2-40B4-BE49-F238E27FC236}">
                <a16:creationId xmlns:a16="http://schemas.microsoft.com/office/drawing/2014/main" id="{3D320776-418F-49DF-B12A-ABECAC4D5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937BA547-A565-41D9-93F3-13F3C5A7047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 name="Rectangle 6">
            <a:extLst>
              <a:ext uri="{FF2B5EF4-FFF2-40B4-BE49-F238E27FC236}">
                <a16:creationId xmlns:a16="http://schemas.microsoft.com/office/drawing/2014/main" id="{E5B0E11E-8052-409F-8CA3-09BDDFD635DD}"/>
              </a:ext>
            </a:extLst>
          </p:cNvPr>
          <p:cNvSpPr/>
          <p:nvPr/>
        </p:nvSpPr>
        <p:spPr>
          <a:xfrm>
            <a:off x="-20638" y="0"/>
            <a:ext cx="12192001" cy="2368550"/>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C3683F7E-EA7C-4FD2-A2D9-23F542611C6F}"/>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ADAB48C4-B776-4CF1-A5D6-DE8096BEA8A0}"/>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E12E3A04-6306-4080-B0B3-347021E98B18}"/>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40BB9216-EAED-42E8-9885-B149EAC63FB8}"/>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11272" name="Picture 15" descr="NS Council 124mm•GREY.png">
            <a:extLst>
              <a:ext uri="{FF2B5EF4-FFF2-40B4-BE49-F238E27FC236}">
                <a16:creationId xmlns:a16="http://schemas.microsoft.com/office/drawing/2014/main" id="{009D9C14-817E-403D-A590-8FEDE0A07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4916FDCD-984F-4011-8669-12FF0CFA3D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 name="Rectangle 6">
            <a:extLst>
              <a:ext uri="{FF2B5EF4-FFF2-40B4-BE49-F238E27FC236}">
                <a16:creationId xmlns:a16="http://schemas.microsoft.com/office/drawing/2014/main" id="{39B2E18A-2749-455B-87BF-6A095DDD8D6E}"/>
              </a:ext>
            </a:extLst>
          </p:cNvPr>
          <p:cNvSpPr/>
          <p:nvPr/>
        </p:nvSpPr>
        <p:spPr>
          <a:xfrm>
            <a:off x="0" y="0"/>
            <a:ext cx="12192000" cy="23685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8EC6B4EC-CECD-4277-9918-6C6AB1431C42}"/>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D32D718C-C193-49B8-9BD5-491350C195CA}"/>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F145FBD4-BD9F-4E5A-8487-FEE25C8CE3BB}"/>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583A0DC0-10CD-4743-9030-09BA79B63298}"/>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12296" name="Picture 15" descr="NS Council 124mm•GREY.png">
            <a:extLst>
              <a:ext uri="{FF2B5EF4-FFF2-40B4-BE49-F238E27FC236}">
                <a16:creationId xmlns:a16="http://schemas.microsoft.com/office/drawing/2014/main" id="{EAE41026-5FE8-4775-A4CD-D9D29052D6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A2E4BB-6A27-453C-9AFD-70196C0FE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245D21-2C1A-4635-9F97-C364A410377E}" type="datetimeFigureOut">
              <a:rPr lang="en-GB"/>
              <a:pPr>
                <a:defRPr/>
              </a:pPr>
              <a:t>29/10/2019</a:t>
            </a:fld>
            <a:endParaRPr lang="en-GB"/>
          </a:p>
        </p:txBody>
      </p:sp>
      <p:sp>
        <p:nvSpPr>
          <p:cNvPr id="5" name="Footer Placeholder 4">
            <a:extLst>
              <a:ext uri="{FF2B5EF4-FFF2-40B4-BE49-F238E27FC236}">
                <a16:creationId xmlns:a16="http://schemas.microsoft.com/office/drawing/2014/main" id="{C031A91B-A478-461A-998D-C918018C0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9E7B2FD-69B6-4ECA-B8BC-50980D9CA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EAFAFF-DC6F-4ACD-BE6E-068747DDCCA2}" type="slidenum">
              <a:rPr lang="en-GB"/>
              <a:pPr>
                <a:defRPr/>
              </a:pPr>
              <a:t>‹#›</a:t>
            </a:fld>
            <a:endParaRPr lang="en-GB"/>
          </a:p>
        </p:txBody>
      </p:sp>
      <p:grpSp>
        <p:nvGrpSpPr>
          <p:cNvPr id="13317" name="Group 4">
            <a:extLst>
              <a:ext uri="{FF2B5EF4-FFF2-40B4-BE49-F238E27FC236}">
                <a16:creationId xmlns:a16="http://schemas.microsoft.com/office/drawing/2014/main" id="{3153C7BD-CD82-4653-B076-368FF56C4256}"/>
              </a:ext>
            </a:extLst>
          </p:cNvPr>
          <p:cNvGrpSpPr>
            <a:grpSpLocks/>
          </p:cNvGrpSpPr>
          <p:nvPr/>
        </p:nvGrpSpPr>
        <p:grpSpPr bwMode="auto">
          <a:xfrm>
            <a:off x="0" y="2984500"/>
            <a:ext cx="12192000" cy="2787650"/>
            <a:chOff x="-1" y="2296131"/>
            <a:chExt cx="12192001" cy="2787330"/>
          </a:xfrm>
        </p:grpSpPr>
        <p:pic>
          <p:nvPicPr>
            <p:cNvPr id="13321" name="Picture 5">
              <a:extLst>
                <a:ext uri="{FF2B5EF4-FFF2-40B4-BE49-F238E27FC236}">
                  <a16:creationId xmlns:a16="http://schemas.microsoft.com/office/drawing/2014/main" id="{495DB1D1-F789-4924-9BA8-38E11955B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5974" y="2296132"/>
              <a:ext cx="3956026" cy="278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a:extLst>
                <a:ext uri="{FF2B5EF4-FFF2-40B4-BE49-F238E27FC236}">
                  <a16:creationId xmlns:a16="http://schemas.microsoft.com/office/drawing/2014/main" id="{70B8253B-B05C-4E0D-B4B1-5667E0A79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296131"/>
              <a:ext cx="4196654" cy="278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a:extLst>
                <a:ext uri="{FF2B5EF4-FFF2-40B4-BE49-F238E27FC236}">
                  <a16:creationId xmlns:a16="http://schemas.microsoft.com/office/drawing/2014/main" id="{2F8BECAB-68D4-4348-AB23-F2B1565BCB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837" y="2296132"/>
              <a:ext cx="4175442" cy="278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D69ED4C0-782E-4EE0-9F27-FE95AD783F5E}"/>
              </a:ext>
            </a:extLst>
          </p:cNvPr>
          <p:cNvSpPr/>
          <p:nvPr/>
        </p:nvSpPr>
        <p:spPr>
          <a:xfrm>
            <a:off x="0" y="5772150"/>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12" name="Rectangle 11">
            <a:extLst>
              <a:ext uri="{FF2B5EF4-FFF2-40B4-BE49-F238E27FC236}">
                <a16:creationId xmlns:a16="http://schemas.microsoft.com/office/drawing/2014/main" id="{E7D4A747-9305-4281-896A-281C047E3D07}"/>
              </a:ext>
            </a:extLst>
          </p:cNvPr>
          <p:cNvSpPr/>
          <p:nvPr/>
        </p:nvSpPr>
        <p:spPr>
          <a:xfrm>
            <a:off x="0" y="296863"/>
            <a:ext cx="12192000" cy="509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lstStyle/>
          <a:p>
            <a:pPr eaLnBrk="1" fontAlgn="auto" hangingPunct="1">
              <a:spcBef>
                <a:spcPts val="0"/>
              </a:spcBef>
              <a:spcAft>
                <a:spcPts val="0"/>
              </a:spcAft>
              <a:defRPr/>
            </a:pPr>
            <a:endParaRPr lang="en-GB" sz="2200" dirty="0">
              <a:solidFill>
                <a:srgbClr val="595959"/>
              </a:solidFill>
              <a:latin typeface="Century Gothic" panose="020B0502020202020204" pitchFamily="34" charset="0"/>
            </a:endParaRPr>
          </a:p>
        </p:txBody>
      </p:sp>
      <p:pic>
        <p:nvPicPr>
          <p:cNvPr id="13320" name="Picture 1" descr="NS Council 124mm•REV.png">
            <a:extLst>
              <a:ext uri="{FF2B5EF4-FFF2-40B4-BE49-F238E27FC236}">
                <a16:creationId xmlns:a16="http://schemas.microsoft.com/office/drawing/2014/main" id="{A492DFA0-CFA2-4415-B0F8-A69C3E4AB5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86938" y="5954713"/>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89A784-4225-44B3-9B10-95D1E78A0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E14CA4-98F4-42DC-BF29-945CBA9B7F06}" type="datetimeFigureOut">
              <a:rPr lang="en-GB"/>
              <a:pPr>
                <a:defRPr/>
              </a:pPr>
              <a:t>29/10/2019</a:t>
            </a:fld>
            <a:endParaRPr lang="en-GB"/>
          </a:p>
        </p:txBody>
      </p:sp>
      <p:sp>
        <p:nvSpPr>
          <p:cNvPr id="5" name="Footer Placeholder 4">
            <a:extLst>
              <a:ext uri="{FF2B5EF4-FFF2-40B4-BE49-F238E27FC236}">
                <a16:creationId xmlns:a16="http://schemas.microsoft.com/office/drawing/2014/main" id="{FB2C1316-17F6-4394-A0F0-B39BA0D3A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86157743-36CA-4AE1-BB0B-C3C9F4E47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C165CA-5ADA-4696-949D-8437C345D63B}" type="slidenum">
              <a:rPr lang="en-GB"/>
              <a:pPr>
                <a:defRPr/>
              </a:pPr>
              <a:t>‹#›</a:t>
            </a:fld>
            <a:endParaRPr lang="en-GB"/>
          </a:p>
        </p:txBody>
      </p:sp>
      <p:pic>
        <p:nvPicPr>
          <p:cNvPr id="14341" name="Picture 2" descr="26705 General NSC Templates 2016 B5.jpg">
            <a:extLst>
              <a:ext uri="{FF2B5EF4-FFF2-40B4-BE49-F238E27FC236}">
                <a16:creationId xmlns:a16="http://schemas.microsoft.com/office/drawing/2014/main" id="{8659F94D-408F-4719-9640-627675A4FF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67075"/>
            <a:ext cx="12192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DA2BF60-6053-42F9-8EE1-E57305C6D027}"/>
              </a:ext>
            </a:extLst>
          </p:cNvPr>
          <p:cNvSpPr/>
          <p:nvPr/>
        </p:nvSpPr>
        <p:spPr>
          <a:xfrm>
            <a:off x="0" y="5772150"/>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9" name="Rectangle 8">
            <a:extLst>
              <a:ext uri="{FF2B5EF4-FFF2-40B4-BE49-F238E27FC236}">
                <a16:creationId xmlns:a16="http://schemas.microsoft.com/office/drawing/2014/main" id="{96A5A618-8D1B-49F3-9141-0B604DE9C0FB}"/>
              </a:ext>
            </a:extLst>
          </p:cNvPr>
          <p:cNvSpPr/>
          <p:nvPr/>
        </p:nvSpPr>
        <p:spPr>
          <a:xfrm>
            <a:off x="0" y="296863"/>
            <a:ext cx="12192000" cy="509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lstStyle/>
          <a:p>
            <a:pPr eaLnBrk="1" fontAlgn="auto" hangingPunct="1">
              <a:spcBef>
                <a:spcPts val="0"/>
              </a:spcBef>
              <a:spcAft>
                <a:spcPts val="0"/>
              </a:spcAft>
              <a:defRPr/>
            </a:pPr>
            <a:endParaRPr lang="en-GB" sz="2200" dirty="0">
              <a:solidFill>
                <a:srgbClr val="595959"/>
              </a:solidFill>
              <a:latin typeface="Century Gothic" panose="020B0502020202020204" pitchFamily="34" charset="0"/>
            </a:endParaRPr>
          </a:p>
        </p:txBody>
      </p:sp>
      <p:pic>
        <p:nvPicPr>
          <p:cNvPr id="14344" name="Picture 1" descr="NS Council 124mm•REV.png">
            <a:extLst>
              <a:ext uri="{FF2B5EF4-FFF2-40B4-BE49-F238E27FC236}">
                <a16:creationId xmlns:a16="http://schemas.microsoft.com/office/drawing/2014/main" id="{E57C1ABB-1E78-40E2-A727-5310A63379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54713"/>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26705 General NSC Templates 2016 B4.jpg">
            <a:extLst>
              <a:ext uri="{FF2B5EF4-FFF2-40B4-BE49-F238E27FC236}">
                <a16:creationId xmlns:a16="http://schemas.microsoft.com/office/drawing/2014/main" id="{43E6AB4C-BD2A-4EB5-8803-0437E06F84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59138"/>
            <a:ext cx="12192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descr="NS Council 124mm•REV.png">
            <a:extLst>
              <a:ext uri="{FF2B5EF4-FFF2-40B4-BE49-F238E27FC236}">
                <a16:creationId xmlns:a16="http://schemas.microsoft.com/office/drawing/2014/main" id="{BB31BF40-B708-4C2A-8385-2DDDA15DDA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54713"/>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CEFB8D1-90CF-41D4-BCDD-19ABB8ECBA8C}"/>
              </a:ext>
            </a:extLst>
          </p:cNvPr>
          <p:cNvSpPr/>
          <p:nvPr/>
        </p:nvSpPr>
        <p:spPr>
          <a:xfrm>
            <a:off x="0" y="5780088"/>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fontAlgn="auto">
              <a:spcBef>
                <a:spcPts val="0"/>
              </a:spcBef>
              <a:spcAft>
                <a:spcPts val="0"/>
              </a:spcAft>
              <a:defRPr/>
            </a:pPr>
            <a:endParaRPr lang="en-GB" sz="2200" dirty="0">
              <a:latin typeface="Century Gothic" panose="020B0502020202020204" pitchFamily="34" charset="0"/>
            </a:endParaRPr>
          </a:p>
        </p:txBody>
      </p:sp>
      <p:pic>
        <p:nvPicPr>
          <p:cNvPr id="15365" name="Picture 1" descr="NS Council 124mm•REV.png">
            <a:extLst>
              <a:ext uri="{FF2B5EF4-FFF2-40B4-BE49-F238E27FC236}">
                <a16:creationId xmlns:a16="http://schemas.microsoft.com/office/drawing/2014/main" id="{3E4C4C59-DFB8-4FE7-BCD9-D33A2F9248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62650"/>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6"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C37148-4581-4472-81E8-D95710180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B152A3-5F96-475D-A4BC-BA235109E4DE}" type="datetimeFigureOut">
              <a:rPr lang="en-GB"/>
              <a:pPr>
                <a:defRPr/>
              </a:pPr>
              <a:t>29/10/2019</a:t>
            </a:fld>
            <a:endParaRPr lang="en-GB"/>
          </a:p>
        </p:txBody>
      </p:sp>
      <p:sp>
        <p:nvSpPr>
          <p:cNvPr id="5" name="Footer Placeholder 4">
            <a:extLst>
              <a:ext uri="{FF2B5EF4-FFF2-40B4-BE49-F238E27FC236}">
                <a16:creationId xmlns:a16="http://schemas.microsoft.com/office/drawing/2014/main" id="{755714C6-618D-4A16-B36A-73B67F8D3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CA85AED1-1176-4EE7-B527-02F1C29D4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0DBE55-B584-4387-BAC4-7F7801B4B1F3}" type="slidenum">
              <a:rPr lang="en-GB"/>
              <a:pPr>
                <a:defRPr/>
              </a:pPr>
              <a:t>‹#›</a:t>
            </a:fld>
            <a:endParaRPr lang="en-GB"/>
          </a:p>
        </p:txBody>
      </p:sp>
      <p:pic>
        <p:nvPicPr>
          <p:cNvPr id="16389" name="Picture 2" descr="26705 General NSC Templates 2016 B3.jpg">
            <a:extLst>
              <a:ext uri="{FF2B5EF4-FFF2-40B4-BE49-F238E27FC236}">
                <a16:creationId xmlns:a16="http://schemas.microsoft.com/office/drawing/2014/main" id="{A30B1540-A86F-4217-9B00-F08B64E539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70250"/>
            <a:ext cx="12192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FF7BE1A-B17B-4210-B3AA-3BB6D92EE1A1}"/>
              </a:ext>
            </a:extLst>
          </p:cNvPr>
          <p:cNvSpPr/>
          <p:nvPr/>
        </p:nvSpPr>
        <p:spPr>
          <a:xfrm>
            <a:off x="0" y="5772150"/>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9" name="Rectangle 8">
            <a:extLst>
              <a:ext uri="{FF2B5EF4-FFF2-40B4-BE49-F238E27FC236}">
                <a16:creationId xmlns:a16="http://schemas.microsoft.com/office/drawing/2014/main" id="{EC731CD1-6D31-4591-9ECA-E3A8AA2DB2A0}"/>
              </a:ext>
            </a:extLst>
          </p:cNvPr>
          <p:cNvSpPr/>
          <p:nvPr/>
        </p:nvSpPr>
        <p:spPr>
          <a:xfrm>
            <a:off x="0" y="296863"/>
            <a:ext cx="12192000" cy="509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lstStyle/>
          <a:p>
            <a:pPr eaLnBrk="1" fontAlgn="auto" hangingPunct="1">
              <a:spcBef>
                <a:spcPts val="0"/>
              </a:spcBef>
              <a:spcAft>
                <a:spcPts val="0"/>
              </a:spcAft>
              <a:defRPr/>
            </a:pPr>
            <a:endParaRPr lang="en-GB" sz="2200" dirty="0">
              <a:solidFill>
                <a:srgbClr val="595959"/>
              </a:solidFill>
              <a:latin typeface="Century Gothic" panose="020B0502020202020204" pitchFamily="34" charset="0"/>
            </a:endParaRPr>
          </a:p>
        </p:txBody>
      </p:sp>
      <p:pic>
        <p:nvPicPr>
          <p:cNvPr id="16392" name="Picture 1" descr="NS Council 124mm•REV.png">
            <a:extLst>
              <a:ext uri="{FF2B5EF4-FFF2-40B4-BE49-F238E27FC236}">
                <a16:creationId xmlns:a16="http://schemas.microsoft.com/office/drawing/2014/main" id="{1BD8F6F8-0BDE-4EC1-B8E3-1F8E5F5717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62650"/>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6"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D0B427-C8EA-417E-8628-D42760401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1AF700-3087-4007-9448-583FF320C080}" type="datetimeFigureOut">
              <a:rPr lang="en-GB"/>
              <a:pPr>
                <a:defRPr/>
              </a:pPr>
              <a:t>29/10/2019</a:t>
            </a:fld>
            <a:endParaRPr lang="en-GB"/>
          </a:p>
        </p:txBody>
      </p:sp>
      <p:sp>
        <p:nvSpPr>
          <p:cNvPr id="5" name="Footer Placeholder 4">
            <a:extLst>
              <a:ext uri="{FF2B5EF4-FFF2-40B4-BE49-F238E27FC236}">
                <a16:creationId xmlns:a16="http://schemas.microsoft.com/office/drawing/2014/main" id="{6AB14C2D-4122-4C1A-9FF6-8511F83CF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4306D64E-2304-4018-87D1-68A2B9962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68AFE9-AA6D-4EBB-939B-D1C044C0F9C4}" type="slidenum">
              <a:rPr lang="en-GB"/>
              <a:pPr>
                <a:defRPr/>
              </a:pPr>
              <a:t>‹#›</a:t>
            </a:fld>
            <a:endParaRPr lang="en-GB"/>
          </a:p>
        </p:txBody>
      </p:sp>
      <p:pic>
        <p:nvPicPr>
          <p:cNvPr id="17413" name="Picture 2" descr="26705 General NSC Templates 2016 B2.jpg">
            <a:extLst>
              <a:ext uri="{FF2B5EF4-FFF2-40B4-BE49-F238E27FC236}">
                <a16:creationId xmlns:a16="http://schemas.microsoft.com/office/drawing/2014/main" id="{A0C552F2-9CEF-48AC-AEE5-DBFA9872E9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59138"/>
            <a:ext cx="12192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9417BCB-9235-44EA-94EB-D786808448F2}"/>
              </a:ext>
            </a:extLst>
          </p:cNvPr>
          <p:cNvSpPr/>
          <p:nvPr/>
        </p:nvSpPr>
        <p:spPr>
          <a:xfrm>
            <a:off x="0" y="5772150"/>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9" name="Rectangle 8">
            <a:extLst>
              <a:ext uri="{FF2B5EF4-FFF2-40B4-BE49-F238E27FC236}">
                <a16:creationId xmlns:a16="http://schemas.microsoft.com/office/drawing/2014/main" id="{7E29BE4F-7974-4133-BAAF-BD699814936E}"/>
              </a:ext>
            </a:extLst>
          </p:cNvPr>
          <p:cNvSpPr/>
          <p:nvPr/>
        </p:nvSpPr>
        <p:spPr>
          <a:xfrm>
            <a:off x="0" y="296863"/>
            <a:ext cx="12192000" cy="509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lstStyle/>
          <a:p>
            <a:pPr eaLnBrk="1" fontAlgn="auto" hangingPunct="1">
              <a:spcBef>
                <a:spcPts val="0"/>
              </a:spcBef>
              <a:spcAft>
                <a:spcPts val="0"/>
              </a:spcAft>
              <a:defRPr/>
            </a:pPr>
            <a:endParaRPr lang="en-GB" sz="2200" dirty="0">
              <a:solidFill>
                <a:srgbClr val="595959"/>
              </a:solidFill>
              <a:latin typeface="Century Gothic" panose="020B0502020202020204" pitchFamily="34" charset="0"/>
            </a:endParaRPr>
          </a:p>
        </p:txBody>
      </p:sp>
      <p:pic>
        <p:nvPicPr>
          <p:cNvPr id="17416" name="Picture 1" descr="NS Council 124mm•REV.png">
            <a:extLst>
              <a:ext uri="{FF2B5EF4-FFF2-40B4-BE49-F238E27FC236}">
                <a16:creationId xmlns:a16="http://schemas.microsoft.com/office/drawing/2014/main" id="{6E770573-2017-4DC3-9FFF-7EE84CAC1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54713"/>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98F8B91-D0E9-4F75-A3C1-F0C08050D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625B98D-AA4E-4A86-AD8F-EE1FA320031F}" type="datetimeFigureOut">
              <a:rPr lang="en-GB"/>
              <a:pPr>
                <a:defRPr/>
              </a:pPr>
              <a:t>29/10/2019</a:t>
            </a:fld>
            <a:endParaRPr lang="en-GB"/>
          </a:p>
        </p:txBody>
      </p:sp>
      <p:sp>
        <p:nvSpPr>
          <p:cNvPr id="5" name="Footer Placeholder 4">
            <a:extLst>
              <a:ext uri="{FF2B5EF4-FFF2-40B4-BE49-F238E27FC236}">
                <a16:creationId xmlns:a16="http://schemas.microsoft.com/office/drawing/2014/main" id="{F9C2746F-B884-44E5-BF2B-E5EC2AC44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E1D5044-A7F2-4583-9A6A-02864190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216A85-CC78-4A1F-863B-7F3FC824B8B5}" type="slidenum">
              <a:rPr lang="en-GB"/>
              <a:pPr>
                <a:defRPr/>
              </a:pPr>
              <a:t>‹#›</a:t>
            </a:fld>
            <a:endParaRPr lang="en-GB"/>
          </a:p>
        </p:txBody>
      </p:sp>
      <p:pic>
        <p:nvPicPr>
          <p:cNvPr id="18437" name="Picture 2" descr="26705 General NSC Templates 2016 B.jpg">
            <a:extLst>
              <a:ext uri="{FF2B5EF4-FFF2-40B4-BE49-F238E27FC236}">
                <a16:creationId xmlns:a16="http://schemas.microsoft.com/office/drawing/2014/main" id="{BB33B0EF-F993-4897-8024-F0D59E237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67075"/>
            <a:ext cx="12192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FCD2DEC-78E9-4F55-AFE6-C7D0C0A0EB50}"/>
              </a:ext>
            </a:extLst>
          </p:cNvPr>
          <p:cNvSpPr/>
          <p:nvPr/>
        </p:nvSpPr>
        <p:spPr>
          <a:xfrm>
            <a:off x="0" y="5772150"/>
            <a:ext cx="12192000" cy="10858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9" name="Rectangle 8">
            <a:extLst>
              <a:ext uri="{FF2B5EF4-FFF2-40B4-BE49-F238E27FC236}">
                <a16:creationId xmlns:a16="http://schemas.microsoft.com/office/drawing/2014/main" id="{DB0EDDA9-7914-4E73-8424-3132905B5D9F}"/>
              </a:ext>
            </a:extLst>
          </p:cNvPr>
          <p:cNvSpPr/>
          <p:nvPr/>
        </p:nvSpPr>
        <p:spPr>
          <a:xfrm>
            <a:off x="0" y="296863"/>
            <a:ext cx="12192000" cy="509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lstStyle/>
          <a:p>
            <a:pPr eaLnBrk="1" fontAlgn="auto" hangingPunct="1">
              <a:spcBef>
                <a:spcPts val="0"/>
              </a:spcBef>
              <a:spcAft>
                <a:spcPts val="0"/>
              </a:spcAft>
              <a:defRPr/>
            </a:pPr>
            <a:endParaRPr lang="en-GB" sz="2200" dirty="0">
              <a:solidFill>
                <a:srgbClr val="595959"/>
              </a:solidFill>
              <a:latin typeface="Century Gothic" panose="020B0502020202020204" pitchFamily="34" charset="0"/>
            </a:endParaRPr>
          </a:p>
        </p:txBody>
      </p:sp>
      <p:pic>
        <p:nvPicPr>
          <p:cNvPr id="18440" name="Picture 1" descr="NS Council 124mm•REV.png">
            <a:extLst>
              <a:ext uri="{FF2B5EF4-FFF2-40B4-BE49-F238E27FC236}">
                <a16:creationId xmlns:a16="http://schemas.microsoft.com/office/drawing/2014/main" id="{9C973EF3-38E5-434E-BCAA-CF15F7B11A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6938" y="5954713"/>
            <a:ext cx="1839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8"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id="{ADB28237-95CC-48D8-8816-5BFFCDE5769D}"/>
              </a:ext>
            </a:extLst>
          </p:cNvPr>
          <p:cNvSpPr/>
          <p:nvPr/>
        </p:nvSpPr>
        <p:spPr>
          <a:xfrm>
            <a:off x="2481263" y="720725"/>
            <a:ext cx="6248400" cy="1066800"/>
          </a:xfrm>
          <a:prstGeom prst="rightArrow">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eaLnBrk="1" fontAlgn="auto" hangingPunct="1">
              <a:spcBef>
                <a:spcPts val="0"/>
              </a:spcBef>
              <a:spcAft>
                <a:spcPts val="0"/>
              </a:spcAft>
              <a:defRPr/>
            </a:pPr>
            <a:endParaRPr lang="en-GB" dirty="0">
              <a:solidFill>
                <a:schemeClr val="bg1"/>
              </a:solidFill>
              <a:latin typeface="Century Gothic" panose="020B0502020202020204" pitchFamily="34" charset="0"/>
            </a:endParaRPr>
          </a:p>
        </p:txBody>
      </p:sp>
      <p:sp>
        <p:nvSpPr>
          <p:cNvPr id="8" name="Right Arrow 7">
            <a:extLst>
              <a:ext uri="{FF2B5EF4-FFF2-40B4-BE49-F238E27FC236}">
                <a16:creationId xmlns:a16="http://schemas.microsoft.com/office/drawing/2014/main" id="{128CB209-E862-4233-82D3-1413A707EB35}"/>
              </a:ext>
            </a:extLst>
          </p:cNvPr>
          <p:cNvSpPr/>
          <p:nvPr/>
        </p:nvSpPr>
        <p:spPr>
          <a:xfrm>
            <a:off x="2595563" y="2041525"/>
            <a:ext cx="6248400" cy="1087438"/>
          </a:xfrm>
          <a:prstGeom prst="rightArrow">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eaLnBrk="1" fontAlgn="auto" hangingPunct="1">
              <a:spcBef>
                <a:spcPts val="0"/>
              </a:spcBef>
              <a:spcAft>
                <a:spcPts val="0"/>
              </a:spcAft>
              <a:defRPr/>
            </a:pPr>
            <a:endParaRPr lang="en-GB" dirty="0">
              <a:solidFill>
                <a:schemeClr val="bg1"/>
              </a:solidFill>
              <a:latin typeface="Century Gothic" panose="020B0502020202020204" pitchFamily="34" charset="0"/>
            </a:endParaRPr>
          </a:p>
        </p:txBody>
      </p:sp>
      <p:sp>
        <p:nvSpPr>
          <p:cNvPr id="9" name="Right Arrow 8">
            <a:extLst>
              <a:ext uri="{FF2B5EF4-FFF2-40B4-BE49-F238E27FC236}">
                <a16:creationId xmlns:a16="http://schemas.microsoft.com/office/drawing/2014/main" id="{55339479-27B0-4526-BB4C-49ECA9ECA0B1}"/>
              </a:ext>
            </a:extLst>
          </p:cNvPr>
          <p:cNvSpPr/>
          <p:nvPr/>
        </p:nvSpPr>
        <p:spPr>
          <a:xfrm>
            <a:off x="2595563" y="3325813"/>
            <a:ext cx="6248400" cy="1104900"/>
          </a:xfrm>
          <a:prstGeom prst="rightArrow">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eaLnBrk="1" fontAlgn="auto" hangingPunct="1">
              <a:spcBef>
                <a:spcPts val="0"/>
              </a:spcBef>
              <a:spcAft>
                <a:spcPts val="0"/>
              </a:spcAft>
              <a:defRPr/>
            </a:pPr>
            <a:endParaRPr lang="en-GB" dirty="0">
              <a:solidFill>
                <a:schemeClr val="bg1"/>
              </a:solidFill>
              <a:latin typeface="Century Gothic" panose="020B0502020202020204" pitchFamily="34" charset="0"/>
            </a:endParaRPr>
          </a:p>
        </p:txBody>
      </p:sp>
      <p:sp>
        <p:nvSpPr>
          <p:cNvPr id="10" name="Right Arrow 9">
            <a:extLst>
              <a:ext uri="{FF2B5EF4-FFF2-40B4-BE49-F238E27FC236}">
                <a16:creationId xmlns:a16="http://schemas.microsoft.com/office/drawing/2014/main" id="{2D81BDD6-73E8-41B6-BFF4-3C30246F18B4}"/>
              </a:ext>
            </a:extLst>
          </p:cNvPr>
          <p:cNvSpPr/>
          <p:nvPr/>
        </p:nvSpPr>
        <p:spPr>
          <a:xfrm>
            <a:off x="2595563" y="4572000"/>
            <a:ext cx="6248400" cy="1104900"/>
          </a:xfrm>
          <a:prstGeom prst="rightArrow">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eaLnBrk="1" fontAlgn="auto" hangingPunct="1">
              <a:spcBef>
                <a:spcPts val="0"/>
              </a:spcBef>
              <a:spcAft>
                <a:spcPts val="0"/>
              </a:spcAft>
              <a:defRPr/>
            </a:pPr>
            <a:endParaRPr lang="en-GB"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AD9D61C7-A364-47D7-BD36-48F9C9B01E52}"/>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bg1"/>
                </a:solidFill>
                <a:latin typeface="Century Gothic" panose="020B0502020202020204" pitchFamily="34" charset="0"/>
              </a:rPr>
              <a:t>Prosperity and opportunity</a:t>
            </a:r>
          </a:p>
        </p:txBody>
      </p:sp>
      <p:sp>
        <p:nvSpPr>
          <p:cNvPr id="12" name="Rectangle 11">
            <a:extLst>
              <a:ext uri="{FF2B5EF4-FFF2-40B4-BE49-F238E27FC236}">
                <a16:creationId xmlns:a16="http://schemas.microsoft.com/office/drawing/2014/main" id="{7B720706-872B-4E4D-A3BD-837AEE3DCCAA}"/>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bg1"/>
                </a:solidFill>
                <a:latin typeface="Century Gothic" panose="020B0502020202020204" pitchFamily="34" charset="0"/>
              </a:rPr>
              <a:t>Health and wellbeing</a:t>
            </a:r>
          </a:p>
        </p:txBody>
      </p:sp>
      <p:sp>
        <p:nvSpPr>
          <p:cNvPr id="13" name="Rectangle 12">
            <a:extLst>
              <a:ext uri="{FF2B5EF4-FFF2-40B4-BE49-F238E27FC236}">
                <a16:creationId xmlns:a16="http://schemas.microsoft.com/office/drawing/2014/main" id="{68B22013-A689-4923-85B8-9F5ED5B44B9A}"/>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bg1"/>
                </a:solidFill>
                <a:latin typeface="Century Gothic" panose="020B0502020202020204" pitchFamily="34" charset="0"/>
              </a:rPr>
              <a:t>Quality places</a:t>
            </a:r>
          </a:p>
        </p:txBody>
      </p:sp>
      <p:sp>
        <p:nvSpPr>
          <p:cNvPr id="14" name="Rectangle 13">
            <a:extLst>
              <a:ext uri="{FF2B5EF4-FFF2-40B4-BE49-F238E27FC236}">
                <a16:creationId xmlns:a16="http://schemas.microsoft.com/office/drawing/2014/main" id="{27A21B61-DA44-42E6-A90E-1C6C70339D77}"/>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bg1"/>
                </a:solidFill>
                <a:latin typeface="Century Gothic" panose="020B0502020202020204" pitchFamily="34" charset="0"/>
              </a:rPr>
              <a:t>Enabler</a:t>
            </a:r>
          </a:p>
        </p:txBody>
      </p:sp>
    </p:spTree>
  </p:cSld>
  <p:clrMap bg1="lt1" tx1="dk1" bg2="lt2" tx2="dk2" accent1="accent1" accent2="accent2" accent3="accent3" accent4="accent4" accent5="accent5" accent6="accent6" hlink="hlink" folHlink="folHlink"/>
  <p:sldLayoutIdLst>
    <p:sldLayoutId id="214748465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D441A5-8E7F-44D9-BEA6-722A2B82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8FEF92-3E2C-42BD-9176-35FCC906EA49}" type="slidenum">
              <a:rPr lang="en-GB"/>
              <a:pPr>
                <a:defRPr/>
              </a:pPr>
              <a:t>‹#›</a:t>
            </a:fld>
            <a:endParaRPr lang="en-GB"/>
          </a:p>
        </p:txBody>
      </p:sp>
      <p:sp>
        <p:nvSpPr>
          <p:cNvPr id="7" name="Rectangle 6">
            <a:extLst>
              <a:ext uri="{FF2B5EF4-FFF2-40B4-BE49-F238E27FC236}">
                <a16:creationId xmlns:a16="http://schemas.microsoft.com/office/drawing/2014/main" id="{0C3726BB-A120-44F9-9E5F-2203EF3F34DC}"/>
              </a:ext>
            </a:extLst>
          </p:cNvPr>
          <p:cNvSpPr/>
          <p:nvPr/>
        </p:nvSpPr>
        <p:spPr>
          <a:xfrm>
            <a:off x="6053138" y="0"/>
            <a:ext cx="6138862" cy="6443663"/>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A8D2E183-EBB7-4426-85D3-323685B99932}"/>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3409BFA2-A80A-4902-8693-FBF359014AEB}"/>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C7B8DA56-C56F-4413-83CE-1C3B61010369}"/>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6F7B1BD-B093-4DD0-BD57-B55D73D907DA}"/>
              </a:ext>
            </a:extLst>
          </p:cNvPr>
          <p:cNvSpPr/>
          <p:nvPr/>
        </p:nvSpPr>
        <p:spPr>
          <a:xfrm>
            <a:off x="9129713" y="6442075"/>
            <a:ext cx="3062287"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2056" name="Picture 18" descr="NS Council 124mm•GREY.png">
            <a:extLst>
              <a:ext uri="{FF2B5EF4-FFF2-40B4-BE49-F238E27FC236}">
                <a16:creationId xmlns:a16="http://schemas.microsoft.com/office/drawing/2014/main" id="{58166C3C-EB2B-4607-9C3B-EC31159FDC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5065713"/>
            <a:ext cx="26765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a:extLst>
              <a:ext uri="{FF2B5EF4-FFF2-40B4-BE49-F238E27FC236}">
                <a16:creationId xmlns:a16="http://schemas.microsoft.com/office/drawing/2014/main" id="{73F28BFB-05E7-4FEB-A185-4F58007B34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287463"/>
            <a:ext cx="39560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NS Council 124mm•GREY.png">
            <a:extLst>
              <a:ext uri="{FF2B5EF4-FFF2-40B4-BE49-F238E27FC236}">
                <a16:creationId xmlns:a16="http://schemas.microsoft.com/office/drawing/2014/main" id="{664EF3FE-F6D0-4227-AAD9-F6FB43ED2B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B3BA6D0-3E8D-4009-A816-299CDD65A9BC}"/>
              </a:ext>
            </a:extLst>
          </p:cNvPr>
          <p:cNvSpPr/>
          <p:nvPr/>
        </p:nvSpPr>
        <p:spPr>
          <a:xfrm>
            <a:off x="0" y="0"/>
            <a:ext cx="4403725" cy="6442075"/>
          </a:xfrm>
          <a:prstGeom prst="rect">
            <a:avLst/>
          </a:prstGeom>
          <a:gradFill>
            <a:gsLst>
              <a:gs pos="0">
                <a:srgbClr val="E62D55"/>
              </a:gs>
              <a:gs pos="100000">
                <a:srgbClr val="BF1E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74400" rIns="360000"/>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429ED619-7F13-4B66-AD02-A3697313326B}"/>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78DDAF60-7468-4463-A42E-5B9843173436}"/>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ABA44AA2-DCCB-458E-BEFC-A6F94D8B5F1F}"/>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9F5D3968-B785-43A0-A211-8FA2B05064AF}"/>
              </a:ext>
            </a:extLst>
          </p:cNvPr>
          <p:cNvSpPr/>
          <p:nvPr/>
        </p:nvSpPr>
        <p:spPr>
          <a:xfrm>
            <a:off x="9129713" y="6442075"/>
            <a:ext cx="3062287"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465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7A9C58-82BD-4358-A1B9-BD92E08F2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CEC59A-C76F-4CCB-A868-4AB0873F4BDE}" type="datetimeFigureOut">
              <a:rPr lang="en-GB"/>
              <a:pPr>
                <a:defRPr/>
              </a:pPr>
              <a:t>29/10/2019</a:t>
            </a:fld>
            <a:endParaRPr lang="en-GB"/>
          </a:p>
        </p:txBody>
      </p:sp>
      <p:sp>
        <p:nvSpPr>
          <p:cNvPr id="7" name="Rectangle 6">
            <a:extLst>
              <a:ext uri="{FF2B5EF4-FFF2-40B4-BE49-F238E27FC236}">
                <a16:creationId xmlns:a16="http://schemas.microsoft.com/office/drawing/2014/main" id="{FA0715F6-38CA-4A73-8407-90EEE2F6D7DC}"/>
              </a:ext>
            </a:extLst>
          </p:cNvPr>
          <p:cNvSpPr/>
          <p:nvPr/>
        </p:nvSpPr>
        <p:spPr>
          <a:xfrm>
            <a:off x="0" y="0"/>
            <a:ext cx="4403725" cy="6858000"/>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74400" rIns="360000"/>
          <a:lstStyle/>
          <a:p>
            <a:pPr eaLnBrk="1" fontAlgn="auto" hangingPunct="1">
              <a:spcBef>
                <a:spcPts val="0"/>
              </a:spcBef>
              <a:spcAft>
                <a:spcPts val="0"/>
              </a:spcAft>
              <a:defRPr/>
            </a:pPr>
            <a:endParaRPr lang="en-GB" sz="4400" dirty="0">
              <a:latin typeface="Century Gothic" panose="020B0502020202020204" pitchFamily="34" charset="0"/>
            </a:endParaRPr>
          </a:p>
        </p:txBody>
      </p:sp>
      <p:sp>
        <p:nvSpPr>
          <p:cNvPr id="8" name="Rectangle 7">
            <a:extLst>
              <a:ext uri="{FF2B5EF4-FFF2-40B4-BE49-F238E27FC236}">
                <a16:creationId xmlns:a16="http://schemas.microsoft.com/office/drawing/2014/main" id="{DD2EDCAD-CC19-486A-A17E-3BA2DA1E9BD2}"/>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5E301DF4-B83F-4013-BDCC-2236B59D768C}"/>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62DD56BF-3BC1-4DC2-8208-C31F3C6A8B69}"/>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5C52C9CE-3E7F-49BE-801C-04A911EC412E}"/>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4104" name="Picture 2" descr="NS Council 124mm•GREY.png">
            <a:extLst>
              <a:ext uri="{FF2B5EF4-FFF2-40B4-BE49-F238E27FC236}">
                <a16:creationId xmlns:a16="http://schemas.microsoft.com/office/drawing/2014/main" id="{6AB8934C-538F-47D4-A158-B91BDC733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A7A79D-4020-4CFE-AEF4-D942422EF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C06F6F-516E-4976-A82B-CA65419D0AAC}" type="datetimeFigureOut">
              <a:rPr lang="en-GB"/>
              <a:pPr>
                <a:defRPr/>
              </a:pPr>
              <a:t>29/10/2019</a:t>
            </a:fld>
            <a:endParaRPr lang="en-GB"/>
          </a:p>
        </p:txBody>
      </p:sp>
      <p:sp>
        <p:nvSpPr>
          <p:cNvPr id="7" name="Rectangle 6">
            <a:extLst>
              <a:ext uri="{FF2B5EF4-FFF2-40B4-BE49-F238E27FC236}">
                <a16:creationId xmlns:a16="http://schemas.microsoft.com/office/drawing/2014/main" id="{83AE3FA2-CB8C-4D5D-8A00-B2F7E65A7AD2}"/>
              </a:ext>
            </a:extLst>
          </p:cNvPr>
          <p:cNvSpPr/>
          <p:nvPr/>
        </p:nvSpPr>
        <p:spPr>
          <a:xfrm>
            <a:off x="0" y="0"/>
            <a:ext cx="4403725" cy="6858000"/>
          </a:xfrm>
          <a:prstGeom prst="rect">
            <a:avLst/>
          </a:prstGeom>
          <a:gradFill>
            <a:gsLst>
              <a:gs pos="0">
                <a:srgbClr val="53C2EF"/>
              </a:gs>
              <a:gs pos="100000">
                <a:srgbClr val="4575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74400" rIns="360000"/>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5FACD5EA-0508-4CC3-98B8-4ED3EA1E783D}"/>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7B88D682-1A02-4760-9DD0-023F6F0F8EA9}"/>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C1AD1EB0-5650-4301-B144-062151BB36F2}"/>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7C946590-9F4B-437A-AADA-51781E6A510F}"/>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5128" name="Picture 2" descr="NS Council 124mm•GREY.png">
            <a:extLst>
              <a:ext uri="{FF2B5EF4-FFF2-40B4-BE49-F238E27FC236}">
                <a16:creationId xmlns:a16="http://schemas.microsoft.com/office/drawing/2014/main" id="{8D23D4DA-9D97-49BF-B6A1-B04B1A33DB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350852-45E0-4A0F-97DD-93E70CF43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D2511F-7FC9-4F8A-A181-2FC55C73443B}" type="datetimeFigureOut">
              <a:rPr lang="en-GB"/>
              <a:pPr>
                <a:defRPr/>
              </a:pPr>
              <a:t>29/10/2019</a:t>
            </a:fld>
            <a:endParaRPr lang="en-GB"/>
          </a:p>
        </p:txBody>
      </p:sp>
      <p:sp>
        <p:nvSpPr>
          <p:cNvPr id="7" name="Rectangle 6">
            <a:extLst>
              <a:ext uri="{FF2B5EF4-FFF2-40B4-BE49-F238E27FC236}">
                <a16:creationId xmlns:a16="http://schemas.microsoft.com/office/drawing/2014/main" id="{F92A6F3B-3F34-4A3D-8C04-A59B08D5B88C}"/>
              </a:ext>
            </a:extLst>
          </p:cNvPr>
          <p:cNvSpPr/>
          <p:nvPr/>
        </p:nvSpPr>
        <p:spPr>
          <a:xfrm>
            <a:off x="0" y="0"/>
            <a:ext cx="4403725" cy="6858000"/>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74400" rIns="360000"/>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C4F60BD4-5968-44CD-9562-AD5554BDF38F}"/>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97FD41D9-7E8B-469A-8A7B-1B3293AD43ED}"/>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1B0E8DB5-0521-404E-A2AA-0C0A4E4059F9}"/>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09C1EF82-340F-49A6-AD73-2453C548D2BF}"/>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6152" name="Picture 2" descr="NS Council 124mm•GREY.png">
            <a:extLst>
              <a:ext uri="{FF2B5EF4-FFF2-40B4-BE49-F238E27FC236}">
                <a16:creationId xmlns:a16="http://schemas.microsoft.com/office/drawing/2014/main" id="{632813AF-FE8E-4677-A519-D93AE446A0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950198-C1D8-479A-8E53-EA6FAE694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042687-A028-4017-9374-FDE18EB923B4}" type="datetimeFigureOut">
              <a:rPr lang="en-GB"/>
              <a:pPr>
                <a:defRPr/>
              </a:pPr>
              <a:t>29/10/2019</a:t>
            </a:fld>
            <a:endParaRPr lang="en-GB"/>
          </a:p>
        </p:txBody>
      </p:sp>
      <p:sp>
        <p:nvSpPr>
          <p:cNvPr id="7" name="Rectangle 6">
            <a:extLst>
              <a:ext uri="{FF2B5EF4-FFF2-40B4-BE49-F238E27FC236}">
                <a16:creationId xmlns:a16="http://schemas.microsoft.com/office/drawing/2014/main" id="{D3984539-5807-4A0D-BA23-6315D0A688B4}"/>
              </a:ext>
            </a:extLst>
          </p:cNvPr>
          <p:cNvSpPr/>
          <p:nvPr/>
        </p:nvSpPr>
        <p:spPr>
          <a:xfrm>
            <a:off x="-90488" y="0"/>
            <a:ext cx="440372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74400" rIns="360000"/>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12" name="Rectangle 11">
            <a:extLst>
              <a:ext uri="{FF2B5EF4-FFF2-40B4-BE49-F238E27FC236}">
                <a16:creationId xmlns:a16="http://schemas.microsoft.com/office/drawing/2014/main" id="{0AC49260-56F7-4DD0-98F4-85E2CA30DB57}"/>
              </a:ext>
            </a:extLst>
          </p:cNvPr>
          <p:cNvSpPr/>
          <p:nvPr/>
        </p:nvSpPr>
        <p:spPr>
          <a:xfrm>
            <a:off x="-90488" y="6442075"/>
            <a:ext cx="3132138"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86154491-DCFD-43EB-9FF4-EA845543C5EA}"/>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78485903-0C9A-4CD1-9AAF-9F39D9FE07F9}"/>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5D4EA301-11E1-4342-9F30-5EFB17A3DA95}"/>
              </a:ext>
            </a:extLst>
          </p:cNvPr>
          <p:cNvSpPr/>
          <p:nvPr/>
        </p:nvSpPr>
        <p:spPr>
          <a:xfrm>
            <a:off x="9129713" y="6442075"/>
            <a:ext cx="3062287"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7176" name="Picture 2" descr="NS Council 124mm•GREY.png">
            <a:extLst>
              <a:ext uri="{FF2B5EF4-FFF2-40B4-BE49-F238E27FC236}">
                <a16:creationId xmlns:a16="http://schemas.microsoft.com/office/drawing/2014/main" id="{91675E1D-2B41-4432-BB3B-6FD714E458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0F4E59D9-21C7-46CC-B830-0E4DCCE6070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 name="Rectangle 6">
            <a:extLst>
              <a:ext uri="{FF2B5EF4-FFF2-40B4-BE49-F238E27FC236}">
                <a16:creationId xmlns:a16="http://schemas.microsoft.com/office/drawing/2014/main" id="{A1E55A6C-0023-4C62-894A-2C14DA02FBA9}"/>
              </a:ext>
            </a:extLst>
          </p:cNvPr>
          <p:cNvSpPr/>
          <p:nvPr/>
        </p:nvSpPr>
        <p:spPr>
          <a:xfrm>
            <a:off x="0" y="0"/>
            <a:ext cx="12192000" cy="2368550"/>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82C28CF7-7DEF-4E83-9B69-E6C1F290CC0B}"/>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4D5D5288-CB2E-4DB4-A493-2FFAA2B89446}"/>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9DB3A126-6055-4D89-B9E9-B22E20D4CFAC}"/>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7F287C2F-6AB6-47FE-BA90-FFC19704BA32}"/>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8200" name="Picture 15" descr="NS Council 124mm•GREY.png">
            <a:extLst>
              <a:ext uri="{FF2B5EF4-FFF2-40B4-BE49-F238E27FC236}">
                <a16:creationId xmlns:a16="http://schemas.microsoft.com/office/drawing/2014/main" id="{7CDE61DD-17C8-4944-B6AD-E930550FED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528E2585-7D41-4CED-B03F-5B58F2FA905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 name="Rectangle 6">
            <a:extLst>
              <a:ext uri="{FF2B5EF4-FFF2-40B4-BE49-F238E27FC236}">
                <a16:creationId xmlns:a16="http://schemas.microsoft.com/office/drawing/2014/main" id="{5AECEBDA-38DC-46E8-AD80-174A0772D7BC}"/>
              </a:ext>
            </a:extLst>
          </p:cNvPr>
          <p:cNvSpPr/>
          <p:nvPr/>
        </p:nvSpPr>
        <p:spPr>
          <a:xfrm>
            <a:off x="0" y="0"/>
            <a:ext cx="12192000" cy="2368550"/>
          </a:xfrm>
          <a:prstGeom prst="rect">
            <a:avLst/>
          </a:prstGeom>
          <a:gradFill>
            <a:gsLst>
              <a:gs pos="0">
                <a:srgbClr val="E62D55"/>
              </a:gs>
              <a:gs pos="100000">
                <a:srgbClr val="BF1E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eaLnBrk="1" fontAlgn="auto" hangingPunct="1">
              <a:spcBef>
                <a:spcPts val="0"/>
              </a:spcBef>
              <a:spcAft>
                <a:spcPts val="0"/>
              </a:spcAft>
              <a:defRPr/>
            </a:pPr>
            <a:endParaRPr lang="en-GB" sz="2200" dirty="0">
              <a:latin typeface="Century Gothic" panose="020B0502020202020204" pitchFamily="34" charset="0"/>
            </a:endParaRPr>
          </a:p>
        </p:txBody>
      </p:sp>
      <p:sp>
        <p:nvSpPr>
          <p:cNvPr id="8" name="Rectangle 7">
            <a:extLst>
              <a:ext uri="{FF2B5EF4-FFF2-40B4-BE49-F238E27FC236}">
                <a16:creationId xmlns:a16="http://schemas.microsoft.com/office/drawing/2014/main" id="{3A53F90D-3B37-445F-AEA8-35AFFE1B90EF}"/>
              </a:ext>
            </a:extLst>
          </p:cNvPr>
          <p:cNvSpPr/>
          <p:nvPr/>
        </p:nvSpPr>
        <p:spPr>
          <a:xfrm>
            <a:off x="0" y="6442075"/>
            <a:ext cx="3041650" cy="415925"/>
          </a:xfrm>
          <a:prstGeom prst="rect">
            <a:avLst/>
          </a:prstGeom>
          <a:gradFill>
            <a:gsLst>
              <a:gs pos="0">
                <a:srgbClr val="BF1E43"/>
              </a:gs>
              <a:gs pos="100000">
                <a:srgbClr val="E62D5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88D2FDEA-CDD6-4426-9831-127D1B982484}"/>
              </a:ext>
            </a:extLst>
          </p:cNvPr>
          <p:cNvSpPr/>
          <p:nvPr/>
        </p:nvSpPr>
        <p:spPr>
          <a:xfrm>
            <a:off x="3033713" y="6442075"/>
            <a:ext cx="3041650" cy="415925"/>
          </a:xfrm>
          <a:prstGeom prst="rect">
            <a:avLst/>
          </a:prstGeom>
          <a:gradFill>
            <a:gsLst>
              <a:gs pos="0">
                <a:srgbClr val="4575BA"/>
              </a:gs>
              <a:gs pos="100000">
                <a:srgbClr val="53C2E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CDB22F70-06F3-4FD6-AB28-A2457FD19EEB}"/>
              </a:ext>
            </a:extLst>
          </p:cNvPr>
          <p:cNvSpPr/>
          <p:nvPr/>
        </p:nvSpPr>
        <p:spPr>
          <a:xfrm>
            <a:off x="6075363" y="6442075"/>
            <a:ext cx="3054350" cy="415925"/>
          </a:xfrm>
          <a:prstGeom prst="rect">
            <a:avLst/>
          </a:prstGeom>
          <a:gradFill>
            <a:gsLst>
              <a:gs pos="0">
                <a:srgbClr val="5C8B3D"/>
              </a:gs>
              <a:gs pos="100000">
                <a:srgbClr val="A2CC3A"/>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8E87A140-E0C3-42CC-AE66-97B315D00522}"/>
              </a:ext>
            </a:extLst>
          </p:cNvPr>
          <p:cNvSpPr/>
          <p:nvPr/>
        </p:nvSpPr>
        <p:spPr>
          <a:xfrm>
            <a:off x="9109075" y="6442075"/>
            <a:ext cx="3082925" cy="415925"/>
          </a:xfrm>
          <a:prstGeom prst="rect">
            <a:avLst/>
          </a:prstGeom>
          <a:gradFill>
            <a:gsLst>
              <a:gs pos="0">
                <a:srgbClr val="F47B20"/>
              </a:gs>
              <a:gs pos="100000">
                <a:srgbClr val="FEC40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schemeClr val="bg1"/>
              </a:solidFill>
              <a:latin typeface="Century Gothic" panose="020B0502020202020204" pitchFamily="34" charset="0"/>
            </a:endParaRPr>
          </a:p>
        </p:txBody>
      </p:sp>
      <p:pic>
        <p:nvPicPr>
          <p:cNvPr id="9224" name="Picture 15" descr="NS Council 124mm•GREY.png">
            <a:extLst>
              <a:ext uri="{FF2B5EF4-FFF2-40B4-BE49-F238E27FC236}">
                <a16:creationId xmlns:a16="http://schemas.microsoft.com/office/drawing/2014/main" id="{403E0BC8-03BA-4EDB-A329-872C0C6C1C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4538" y="5360988"/>
            <a:ext cx="21224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id="{EE5F5799-D365-4FB4-8284-C0757D2E3D39}"/>
              </a:ext>
            </a:extLst>
          </p:cNvPr>
          <p:cNvSpPr txBox="1">
            <a:spLocks/>
          </p:cNvSpPr>
          <p:nvPr/>
        </p:nvSpPr>
        <p:spPr>
          <a:xfrm>
            <a:off x="292100" y="254000"/>
            <a:ext cx="11557000" cy="749300"/>
          </a:xfrm>
          <a:prstGeom prst="rect">
            <a:avLst/>
          </a:prstGeo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sz="4400" kern="1200" baseline="0">
                <a:solidFill>
                  <a:schemeClr val="bg1"/>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65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223842/Statutory-Guidance-on-Joint-Strategic-Needs-Assessments-and-Joint-Health-and-Wellbeing-Strategies-March-2013.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D1E8-D3C6-4E0C-91E1-16993EE59643}"/>
              </a:ext>
            </a:extLst>
          </p:cNvPr>
          <p:cNvSpPr>
            <a:spLocks noGrp="1"/>
          </p:cNvSpPr>
          <p:nvPr>
            <p:ph type="ctrTitle"/>
          </p:nvPr>
        </p:nvSpPr>
        <p:spPr/>
        <p:txBody>
          <a:bodyPr>
            <a:normAutofit fontScale="90000"/>
          </a:bodyPr>
          <a:lstStyle/>
          <a:p>
            <a:r>
              <a:rPr lang="en-GB" dirty="0"/>
              <a:t>Developing the North Somerset Joint Strategic Needs Assessment</a:t>
            </a:r>
          </a:p>
        </p:txBody>
      </p:sp>
      <p:sp>
        <p:nvSpPr>
          <p:cNvPr id="3" name="Text Placeholder 2">
            <a:extLst>
              <a:ext uri="{FF2B5EF4-FFF2-40B4-BE49-F238E27FC236}">
                <a16:creationId xmlns:a16="http://schemas.microsoft.com/office/drawing/2014/main" id="{F2D0CDFF-C51B-4CF2-A15D-2DA944C3394B}"/>
              </a:ext>
            </a:extLst>
          </p:cNvPr>
          <p:cNvSpPr>
            <a:spLocks noGrp="1"/>
          </p:cNvSpPr>
          <p:nvPr>
            <p:ph type="body" sz="quarter" idx="13"/>
          </p:nvPr>
        </p:nvSpPr>
        <p:spPr/>
        <p:txBody>
          <a:bodyPr/>
          <a:lstStyle/>
          <a:p>
            <a:pPr marL="0" indent="0">
              <a:buNone/>
            </a:pPr>
            <a:r>
              <a:rPr lang="en-GB" dirty="0"/>
              <a:t>Matt Lenny, Director of Public Health </a:t>
            </a:r>
          </a:p>
        </p:txBody>
      </p:sp>
    </p:spTree>
    <p:extLst>
      <p:ext uri="{BB962C8B-B14F-4D97-AF65-F5344CB8AC3E}">
        <p14:creationId xmlns:p14="http://schemas.microsoft.com/office/powerpoint/2010/main" val="142068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BB119B-C9EF-4973-BD2F-93AFC11B71F8}"/>
              </a:ext>
            </a:extLst>
          </p:cNvPr>
          <p:cNvSpPr>
            <a:spLocks noGrp="1"/>
          </p:cNvSpPr>
          <p:nvPr>
            <p:ph type="body" sz="quarter" idx="10"/>
          </p:nvPr>
        </p:nvSpPr>
        <p:spPr/>
        <p:txBody>
          <a:bodyPr/>
          <a:lstStyle/>
          <a:p>
            <a:r>
              <a:rPr lang="en-GB" dirty="0"/>
              <a:t>What is the Joint Strategic Needs Assessment (JSNA)?</a:t>
            </a:r>
          </a:p>
        </p:txBody>
      </p:sp>
      <p:sp>
        <p:nvSpPr>
          <p:cNvPr id="3" name="Text Placeholder 2">
            <a:extLst>
              <a:ext uri="{FF2B5EF4-FFF2-40B4-BE49-F238E27FC236}">
                <a16:creationId xmlns:a16="http://schemas.microsoft.com/office/drawing/2014/main" id="{3B094231-FA67-4C4C-838D-C6E90A7473CD}"/>
              </a:ext>
            </a:extLst>
          </p:cNvPr>
          <p:cNvSpPr>
            <a:spLocks noGrp="1"/>
          </p:cNvSpPr>
          <p:nvPr>
            <p:ph type="body" sz="quarter" idx="11"/>
          </p:nvPr>
        </p:nvSpPr>
        <p:spPr/>
        <p:txBody>
          <a:bodyPr/>
          <a:lstStyle/>
          <a:p>
            <a:pPr marL="285750" indent="-285750">
              <a:buFont typeface="Arial" panose="020B0604020202020204" pitchFamily="34" charset="0"/>
              <a:buChar char="•"/>
            </a:pPr>
            <a:r>
              <a:rPr lang="en-GB" sz="1800" dirty="0"/>
              <a:t>A source of information designed to improve the health and wellbeing of the local community and reduce inequalities for all ages. </a:t>
            </a:r>
          </a:p>
          <a:p>
            <a:pPr marL="285750" indent="-285750">
              <a:buFont typeface="Arial" panose="020B0604020202020204" pitchFamily="34" charset="0"/>
              <a:buChar char="•"/>
            </a:pPr>
            <a:r>
              <a:rPr lang="en-GB" sz="1800" dirty="0"/>
              <a:t>They are not an end in themselves, but a continuous process of strategic assessment and planning – the core aim is to develop local evidence-based priorities for commissioning, service delivery and community action.</a:t>
            </a:r>
          </a:p>
          <a:p>
            <a:pPr marL="285750" indent="-285750">
              <a:buFont typeface="Arial" panose="020B0604020202020204" pitchFamily="34" charset="0"/>
              <a:buChar char="•"/>
            </a:pPr>
            <a:r>
              <a:rPr lang="en-GB" sz="1800" dirty="0"/>
              <a:t>Local authorities and clinical commissioning groups  have equal and joint duties to prepare JSNAs and JHWSs, through the health and wellbeing board. </a:t>
            </a:r>
          </a:p>
          <a:p>
            <a:pPr marL="285750" indent="-285750">
              <a:buFont typeface="Arial" panose="020B0604020202020204" pitchFamily="34" charset="0"/>
              <a:buChar char="•"/>
            </a:pPr>
            <a:r>
              <a:rPr lang="en-GB" sz="1800" dirty="0"/>
              <a:t>National guidance is not prescriptive on what the JSNA should look like. It states that JSNAs are produced by health and wellbeing boards and are unique to each local area. Full details of the national guidance (2013) can be found </a:t>
            </a:r>
            <a:r>
              <a:rPr lang="en-GB" sz="1800" dirty="0">
                <a:hlinkClick r:id="rId2"/>
              </a:rPr>
              <a:t>here</a:t>
            </a:r>
            <a:endParaRPr lang="en-GB" sz="1800" dirty="0"/>
          </a:p>
          <a:p>
            <a:endParaRPr lang="en-GB" sz="1800" dirty="0"/>
          </a:p>
          <a:p>
            <a:endParaRPr lang="en-GB" dirty="0"/>
          </a:p>
        </p:txBody>
      </p:sp>
      <p:sp>
        <p:nvSpPr>
          <p:cNvPr id="4" name="Text Placeholder 3">
            <a:extLst>
              <a:ext uri="{FF2B5EF4-FFF2-40B4-BE49-F238E27FC236}">
                <a16:creationId xmlns:a16="http://schemas.microsoft.com/office/drawing/2014/main" id="{9D05FE0B-C542-4767-86F9-6FA0D43F1005}"/>
              </a:ext>
            </a:extLst>
          </p:cNvPr>
          <p:cNvSpPr>
            <a:spLocks noGrp="1"/>
          </p:cNvSpPr>
          <p:nvPr>
            <p:ph type="body" sz="quarter" idx="12"/>
          </p:nvPr>
        </p:nvSpPr>
        <p:spPr/>
        <p:txBody>
          <a:bodyPr/>
          <a:lstStyle/>
          <a:p>
            <a:r>
              <a:rPr lang="en-GB" b="1" dirty="0"/>
              <a:t>Purpose</a:t>
            </a:r>
          </a:p>
        </p:txBody>
      </p:sp>
    </p:spTree>
    <p:extLst>
      <p:ext uri="{BB962C8B-B14F-4D97-AF65-F5344CB8AC3E}">
        <p14:creationId xmlns:p14="http://schemas.microsoft.com/office/powerpoint/2010/main" val="87417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1030C2-A567-4CE7-AD69-7037888EAE2A}"/>
              </a:ext>
            </a:extLst>
          </p:cNvPr>
          <p:cNvSpPr>
            <a:spLocks noGrp="1"/>
          </p:cNvSpPr>
          <p:nvPr>
            <p:ph type="body" sz="quarter" idx="10"/>
          </p:nvPr>
        </p:nvSpPr>
        <p:spPr/>
        <p:txBody>
          <a:bodyPr/>
          <a:lstStyle/>
          <a:p>
            <a:r>
              <a:rPr lang="en-GB" dirty="0"/>
              <a:t>What should be in a JSNA?</a:t>
            </a:r>
          </a:p>
        </p:txBody>
      </p:sp>
      <p:sp>
        <p:nvSpPr>
          <p:cNvPr id="3" name="Text Placeholder 2">
            <a:extLst>
              <a:ext uri="{FF2B5EF4-FFF2-40B4-BE49-F238E27FC236}">
                <a16:creationId xmlns:a16="http://schemas.microsoft.com/office/drawing/2014/main" id="{2FB0BE2D-9FF8-4F4F-B5CC-E8BFEFED09E9}"/>
              </a:ext>
            </a:extLst>
          </p:cNvPr>
          <p:cNvSpPr>
            <a:spLocks noGrp="1"/>
          </p:cNvSpPr>
          <p:nvPr>
            <p:ph type="body" sz="quarter" idx="11"/>
          </p:nvPr>
        </p:nvSpPr>
        <p:spPr/>
        <p:txBody>
          <a:bodyPr/>
          <a:lstStyle/>
          <a:p>
            <a:pPr marL="285750" lvl="0" indent="-285750">
              <a:buFont typeface="Arial" panose="020B0604020202020204" pitchFamily="34" charset="0"/>
              <a:buChar char="•"/>
            </a:pPr>
            <a:r>
              <a:rPr lang="en-GB" sz="1800" dirty="0"/>
              <a:t>Demographics of the area, and needs of people of all ages of the life course including how needs vary for people at different ages. </a:t>
            </a:r>
          </a:p>
          <a:p>
            <a:pPr marL="285750" lvl="0" indent="-285750">
              <a:buFont typeface="Arial" panose="020B0604020202020204" pitchFamily="34" charset="0"/>
              <a:buChar char="•"/>
            </a:pPr>
            <a:r>
              <a:rPr lang="en-GB" sz="1800" dirty="0"/>
              <a:t>How needs may be harder to meet for those in disadvantaged areas or vulnerable groups who experience inequalities, such as people who find it difficult to access services; and those with complex and multiple needs.  </a:t>
            </a:r>
          </a:p>
          <a:p>
            <a:pPr marL="285750" lvl="0" indent="-285750">
              <a:buFont typeface="Arial" panose="020B0604020202020204" pitchFamily="34" charset="0"/>
              <a:buChar char="•"/>
            </a:pPr>
            <a:r>
              <a:rPr lang="en-GB" sz="1800" dirty="0"/>
              <a:t>Wider social, environmental and economic factors that impact on health and wellbeing such as access to green space, the impact of climate change, air quality, housing, community safety, transport, economic circumstances, employment. </a:t>
            </a:r>
          </a:p>
          <a:p>
            <a:pPr marL="285750" lvl="0" indent="-285750">
              <a:buFont typeface="Arial" panose="020B0604020202020204" pitchFamily="34" charset="0"/>
              <a:buChar char="•"/>
            </a:pPr>
            <a:r>
              <a:rPr lang="en-GB" sz="1800" dirty="0"/>
              <a:t>What health and social care information the local community needs, including how they access it and what support they may need to understand it.</a:t>
            </a:r>
          </a:p>
          <a:p>
            <a:endParaRPr lang="en-GB" sz="1800" dirty="0"/>
          </a:p>
        </p:txBody>
      </p:sp>
      <p:sp>
        <p:nvSpPr>
          <p:cNvPr id="4" name="Text Placeholder 3">
            <a:extLst>
              <a:ext uri="{FF2B5EF4-FFF2-40B4-BE49-F238E27FC236}">
                <a16:creationId xmlns:a16="http://schemas.microsoft.com/office/drawing/2014/main" id="{5760BC19-1E76-42EB-A1C5-C197BFD75DC7}"/>
              </a:ext>
            </a:extLst>
          </p:cNvPr>
          <p:cNvSpPr>
            <a:spLocks noGrp="1"/>
          </p:cNvSpPr>
          <p:nvPr>
            <p:ph type="body" sz="quarter" idx="12"/>
          </p:nvPr>
        </p:nvSpPr>
        <p:spPr/>
        <p:txBody>
          <a:bodyPr/>
          <a:lstStyle/>
          <a:p>
            <a:r>
              <a:rPr lang="en-GB" b="1" dirty="0"/>
              <a:t>A range of quantitative &amp; qualitative evidence</a:t>
            </a:r>
          </a:p>
        </p:txBody>
      </p:sp>
    </p:spTree>
    <p:extLst>
      <p:ext uri="{BB962C8B-B14F-4D97-AF65-F5344CB8AC3E}">
        <p14:creationId xmlns:p14="http://schemas.microsoft.com/office/powerpoint/2010/main" val="222228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03BB4-62F4-4736-8E65-0DE3D5C2EA93}"/>
              </a:ext>
            </a:extLst>
          </p:cNvPr>
          <p:cNvSpPr>
            <a:spLocks noGrp="1"/>
          </p:cNvSpPr>
          <p:nvPr>
            <p:ph type="body" sz="quarter" idx="10"/>
          </p:nvPr>
        </p:nvSpPr>
        <p:spPr/>
        <p:txBody>
          <a:bodyPr/>
          <a:lstStyle/>
          <a:p>
            <a:r>
              <a:rPr lang="en-GB" dirty="0"/>
              <a:t>Why change is needed</a:t>
            </a:r>
          </a:p>
        </p:txBody>
      </p:sp>
      <p:sp>
        <p:nvSpPr>
          <p:cNvPr id="3" name="Text Placeholder 2">
            <a:extLst>
              <a:ext uri="{FF2B5EF4-FFF2-40B4-BE49-F238E27FC236}">
                <a16:creationId xmlns:a16="http://schemas.microsoft.com/office/drawing/2014/main" id="{90E04308-E864-4E72-93C5-8CAEA174342F}"/>
              </a:ext>
            </a:extLst>
          </p:cNvPr>
          <p:cNvSpPr>
            <a:spLocks noGrp="1"/>
          </p:cNvSpPr>
          <p:nvPr>
            <p:ph type="body" sz="quarter" idx="11"/>
          </p:nvPr>
        </p:nvSpPr>
        <p:spPr/>
        <p:txBody>
          <a:bodyPr/>
          <a:lstStyle/>
          <a:p>
            <a:pPr marL="285750" indent="-285750">
              <a:buFont typeface="Arial" panose="020B0604020202020204" pitchFamily="34" charset="0"/>
              <a:buChar char="•"/>
            </a:pPr>
            <a:r>
              <a:rPr lang="en-GB" sz="1800" dirty="0"/>
              <a:t>The current North Somerset JSNA has only been intermittently updated, needs refreshing and the development of the new Health and Wellbeing Board and a Health and Wellbeing Strategy is a significant opportunity to develop a new approach. </a:t>
            </a:r>
          </a:p>
          <a:p>
            <a:pPr marL="285750" indent="-285750">
              <a:buFont typeface="Arial" panose="020B0604020202020204" pitchFamily="34" charset="0"/>
              <a:buChar char="•"/>
            </a:pPr>
            <a:r>
              <a:rPr lang="en-GB" sz="1800" dirty="0"/>
              <a:t>A reformed officer steering group has met in July and October to consider possible models of future working based on local needs and opportunities and learning from JSNAs from other parts of the country. </a:t>
            </a:r>
          </a:p>
          <a:p>
            <a:pPr marL="285750" indent="-285750">
              <a:buFont typeface="Arial" panose="020B0604020202020204" pitchFamily="34" charset="0"/>
              <a:buChar char="•"/>
            </a:pPr>
            <a:r>
              <a:rPr lang="en-GB" sz="1800" dirty="0"/>
              <a:t>Aim is to produce easier access to information, based on a new online platform with live updates around new sources of information to keep it interesting and relevant. </a:t>
            </a:r>
          </a:p>
          <a:p>
            <a:pPr marL="285750" indent="-285750">
              <a:buFont typeface="Arial" panose="020B0604020202020204" pitchFamily="34" charset="0"/>
              <a:buChar char="•"/>
            </a:pPr>
            <a:r>
              <a:rPr lang="en-GB" sz="1800" dirty="0"/>
              <a:t>Need to provide easy to understand summaries around key issues, for example, using infographics to create a clear narrative for action. </a:t>
            </a:r>
          </a:p>
          <a:p>
            <a:endParaRPr lang="en-GB" dirty="0"/>
          </a:p>
        </p:txBody>
      </p:sp>
      <p:sp>
        <p:nvSpPr>
          <p:cNvPr id="4" name="Text Placeholder 3">
            <a:extLst>
              <a:ext uri="{FF2B5EF4-FFF2-40B4-BE49-F238E27FC236}">
                <a16:creationId xmlns:a16="http://schemas.microsoft.com/office/drawing/2014/main" id="{499AC666-BC48-43FA-BCF8-2D25D3C55A28}"/>
              </a:ext>
            </a:extLst>
          </p:cNvPr>
          <p:cNvSpPr>
            <a:spLocks noGrp="1"/>
          </p:cNvSpPr>
          <p:nvPr>
            <p:ph type="body" sz="quarter" idx="12"/>
          </p:nvPr>
        </p:nvSpPr>
        <p:spPr/>
        <p:txBody>
          <a:bodyPr/>
          <a:lstStyle/>
          <a:p>
            <a:r>
              <a:rPr lang="en-GB" b="1" dirty="0"/>
              <a:t>Limitations of the current JSNA</a:t>
            </a:r>
          </a:p>
        </p:txBody>
      </p:sp>
    </p:spTree>
    <p:extLst>
      <p:ext uri="{BB962C8B-B14F-4D97-AF65-F5344CB8AC3E}">
        <p14:creationId xmlns:p14="http://schemas.microsoft.com/office/powerpoint/2010/main" val="379562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11A51-1915-4677-BB05-BE5C3139BD80}"/>
              </a:ext>
            </a:extLst>
          </p:cNvPr>
          <p:cNvSpPr>
            <a:spLocks noGrp="1"/>
          </p:cNvSpPr>
          <p:nvPr>
            <p:ph type="body" sz="quarter" idx="10"/>
          </p:nvPr>
        </p:nvSpPr>
        <p:spPr/>
        <p:txBody>
          <a:bodyPr/>
          <a:lstStyle/>
          <a:p>
            <a:r>
              <a:rPr lang="en-GB" dirty="0"/>
              <a:t>What is the approach going forward?</a:t>
            </a:r>
          </a:p>
        </p:txBody>
      </p:sp>
      <p:sp>
        <p:nvSpPr>
          <p:cNvPr id="3" name="Text Placeholder 2">
            <a:extLst>
              <a:ext uri="{FF2B5EF4-FFF2-40B4-BE49-F238E27FC236}">
                <a16:creationId xmlns:a16="http://schemas.microsoft.com/office/drawing/2014/main" id="{DCB63C5F-34FC-4874-9D39-B5ACBFF74614}"/>
              </a:ext>
            </a:extLst>
          </p:cNvPr>
          <p:cNvSpPr>
            <a:spLocks noGrp="1"/>
          </p:cNvSpPr>
          <p:nvPr>
            <p:ph type="body" sz="quarter" idx="11"/>
          </p:nvPr>
        </p:nvSpPr>
        <p:spPr/>
        <p:txBody>
          <a:bodyPr/>
          <a:lstStyle/>
          <a:p>
            <a:pPr marL="285750" lvl="0" indent="-285750">
              <a:buFont typeface="Arial" panose="020B0604020202020204" pitchFamily="34" charset="0"/>
              <a:buChar char="•"/>
            </a:pPr>
            <a:r>
              <a:rPr lang="en-GB" sz="1800" dirty="0"/>
              <a:t>A new core data set for the JSNA is developed and made easily accessible to all partner organisations and the public by March 2020. This should provide an easy gateway to a range of local and national data sets that help to describe local population needs and ways to improve outcomes. </a:t>
            </a:r>
          </a:p>
          <a:p>
            <a:pPr marL="285750" lvl="0" indent="-285750">
              <a:buFont typeface="Arial" panose="020B0604020202020204" pitchFamily="34" charset="0"/>
              <a:buChar char="•"/>
            </a:pPr>
            <a:r>
              <a:rPr lang="en-GB" sz="1800" dirty="0"/>
              <a:t>Based on that collection of data, a list of potential investigation topics is developed by March 2020 for the Board to consider and then select up to three priority investigations for the 2020/21 year.</a:t>
            </a:r>
          </a:p>
          <a:p>
            <a:pPr marL="285750" lvl="0" indent="-285750">
              <a:buFont typeface="Arial" panose="020B0604020202020204" pitchFamily="34" charset="0"/>
              <a:buChar char="•"/>
            </a:pPr>
            <a:r>
              <a:rPr lang="en-GB" sz="1800" dirty="0"/>
              <a:t>Wider engagement on the development of the JSNA is supported through the delivery of a stakeholder workshop early in 2020. The findings of the workshop will be shared with the Board to support its review of progress on the new core data set and agreement on investigation priorities for 2020/21.  </a:t>
            </a:r>
          </a:p>
          <a:p>
            <a:endParaRPr lang="en-GB" dirty="0"/>
          </a:p>
        </p:txBody>
      </p:sp>
      <p:sp>
        <p:nvSpPr>
          <p:cNvPr id="4" name="Text Placeholder 3">
            <a:extLst>
              <a:ext uri="{FF2B5EF4-FFF2-40B4-BE49-F238E27FC236}">
                <a16:creationId xmlns:a16="http://schemas.microsoft.com/office/drawing/2014/main" id="{55CC092A-E883-49A8-9B19-CEAC2FC8E4D3}"/>
              </a:ext>
            </a:extLst>
          </p:cNvPr>
          <p:cNvSpPr>
            <a:spLocks noGrp="1"/>
          </p:cNvSpPr>
          <p:nvPr>
            <p:ph type="body" sz="quarter" idx="12"/>
          </p:nvPr>
        </p:nvSpPr>
        <p:spPr/>
        <p:txBody>
          <a:bodyPr/>
          <a:lstStyle/>
          <a:p>
            <a:r>
              <a:rPr lang="en-GB" b="1" dirty="0"/>
              <a:t>The Health and Wellbeing Board has agreed: </a:t>
            </a:r>
          </a:p>
        </p:txBody>
      </p:sp>
    </p:spTree>
    <p:extLst>
      <p:ext uri="{BB962C8B-B14F-4D97-AF65-F5344CB8AC3E}">
        <p14:creationId xmlns:p14="http://schemas.microsoft.com/office/powerpoint/2010/main" val="519788603"/>
      </p:ext>
    </p:extLst>
  </p:cSld>
  <p:clrMapOvr>
    <a:masterClrMapping/>
  </p:clrMapOvr>
</p:sld>
</file>

<file path=ppt/theme/theme1.xml><?xml version="1.0" encoding="utf-8"?>
<a:theme xmlns:a="http://schemas.openxmlformats.org/drawingml/2006/main" name="Tilte slid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EE36730D-0A2C-41E5-9B9A-8881BF60170B}"/>
    </a:ext>
  </a:extLst>
</a:theme>
</file>

<file path=ppt/theme/theme10.xml><?xml version="1.0" encoding="utf-8"?>
<a:theme xmlns:a="http://schemas.openxmlformats.org/drawingml/2006/main" name="Blue t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0484104D-D72F-484E-BECE-290398B6FCB6}"/>
    </a:ext>
  </a:extLst>
</a:theme>
</file>

<file path=ppt/theme/theme11.xml><?xml version="1.0" encoding="utf-8"?>
<a:theme xmlns:a="http://schemas.openxmlformats.org/drawingml/2006/main" name="Green t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11DD8516-FF2D-46F7-901F-68FF4D248559}"/>
    </a:ext>
  </a:extLst>
</a:theme>
</file>

<file path=ppt/theme/theme12.xml><?xml version="1.0" encoding="utf-8"?>
<a:theme xmlns:a="http://schemas.openxmlformats.org/drawingml/2006/main" name="Grey t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FC4EFCAD-4374-4602-8F69-D9EFA7FE9EA6}"/>
    </a:ext>
  </a:extLst>
</a:theme>
</file>

<file path=ppt/theme/theme13.xml><?xml version="1.0" encoding="utf-8"?>
<a:theme xmlns:a="http://schemas.openxmlformats.org/drawingml/2006/main" name="North Somerset Ar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3E78DFCF-41A9-41A3-8E0E-F96A1C031A2F}"/>
    </a:ext>
  </a:extLst>
</a:theme>
</file>

<file path=ppt/theme/theme14.xml><?xml version="1.0" encoding="utf-8"?>
<a:theme xmlns:a="http://schemas.openxmlformats.org/drawingml/2006/main" name="Partnership work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B2BAF547-21C2-4FDD-A589-821C45502DC2}"/>
    </a:ext>
  </a:extLst>
</a:theme>
</file>

<file path=ppt/theme/theme15.xml><?xml version="1.0" encoding="utf-8"?>
<a:theme xmlns:a="http://schemas.openxmlformats.org/drawingml/2006/main" name="Adults and older peo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29135E1C-C7CB-4225-9FD4-2FD64CBA679A}"/>
    </a:ext>
  </a:extLst>
</a:theme>
</file>

<file path=ppt/theme/theme16.xml><?xml version="1.0" encoding="utf-8"?>
<a:theme xmlns:a="http://schemas.openxmlformats.org/drawingml/2006/main" name="Busine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D7459AF7-234F-4056-A8F4-ED2C4B8B9F1F}"/>
    </a:ext>
  </a:extLst>
</a:theme>
</file>

<file path=ppt/theme/theme17.xml><?xml version="1.0" encoding="utf-8"?>
<a:theme xmlns:a="http://schemas.openxmlformats.org/drawingml/2006/main" name="Children and young peo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5DECFC7C-EEAD-4AD5-8F09-FC7B70EB9A59}"/>
    </a:ext>
  </a:extLst>
</a:theme>
</file>

<file path=ppt/theme/theme18.xml><?xml version="1.0" encoding="utf-8"?>
<a:theme xmlns:a="http://schemas.openxmlformats.org/drawingml/2006/main" name="Environ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54212776-2F46-4F4F-A4F9-B23D32FCCEBD}"/>
    </a:ext>
  </a:extLst>
</a:theme>
</file>

<file path=ppt/theme/theme19.xml><?xml version="1.0" encoding="utf-8"?>
<a:theme xmlns:a="http://schemas.openxmlformats.org/drawingml/2006/main" name="Arrow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D7F10EE1-8DB1-47C1-B4ED-B1BE8542BF7B}"/>
    </a:ext>
  </a:extLst>
</a:theme>
</file>

<file path=ppt/theme/theme2.xml><?xml version="1.0" encoding="utf-8"?>
<a:theme xmlns:a="http://schemas.openxmlformats.org/drawingml/2006/main" name="Title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D1E0A5A2-831A-47CD-A4AB-9560EC45B3A5}"/>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FE1F18A4-1F57-419F-80A0-24E488F2C11A}"/>
    </a:ext>
  </a:extLst>
</a:theme>
</file>

<file path=ppt/theme/theme4.xml><?xml version="1.0" encoding="utf-8"?>
<a:theme xmlns:a="http://schemas.openxmlformats.org/drawingml/2006/main" name="Yellow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0324B9B7-E0AC-4094-9695-151E729945B6}"/>
    </a:ext>
  </a:extLst>
</a:theme>
</file>

<file path=ppt/theme/theme5.xml><?xml version="1.0" encoding="utf-8"?>
<a:theme xmlns:a="http://schemas.openxmlformats.org/drawingml/2006/main" name="Blue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B4A16EFC-EA8E-41A7-82DC-08ABE5414DD5}"/>
    </a:ext>
  </a:extLst>
</a:theme>
</file>

<file path=ppt/theme/theme6.xml><?xml version="1.0" encoding="utf-8"?>
<a:theme xmlns:a="http://schemas.openxmlformats.org/drawingml/2006/main" name="Green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F679B4AF-39D5-4A78-B5A8-363B3A82D993}"/>
    </a:ext>
  </a:extLst>
</a:theme>
</file>

<file path=ppt/theme/theme7.xml><?xml version="1.0" encoding="utf-8"?>
<a:theme xmlns:a="http://schemas.openxmlformats.org/drawingml/2006/main" name="Grey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98D473D1-AE48-4094-BB7A-28B4B4B55575}"/>
    </a:ext>
  </a:extLst>
</a:theme>
</file>

<file path=ppt/theme/theme8.xml><?xml version="1.0" encoding="utf-8"?>
<a:theme xmlns:a="http://schemas.openxmlformats.org/drawingml/2006/main" name="Yellow t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36CBD32A-8053-4865-B13B-FF6005E3F65C}"/>
    </a:ext>
  </a:extLst>
</a:theme>
</file>

<file path=ppt/theme/theme9.xml><?xml version="1.0" encoding="utf-8"?>
<a:theme xmlns:a="http://schemas.openxmlformats.org/drawingml/2006/main" name="Red t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 Corporate Template [Compatibility Mode]" id="{009A84B1-1F8F-47AF-8492-3CB4E2AC562A}" vid="{4D0791DB-C325-410D-9744-B96522044B8C}"/>
    </a:ext>
  </a:extLst>
</a:theme>
</file>

<file path=docProps/app.xml><?xml version="1.0" encoding="utf-8"?>
<Properties xmlns="http://schemas.openxmlformats.org/officeDocument/2006/extended-properties" xmlns:vt="http://schemas.openxmlformats.org/officeDocument/2006/docPropsVTypes">
  <Template>NSC Corporate Template</Template>
  <TotalTime>18</TotalTime>
  <Words>591</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5</vt:i4>
      </vt:variant>
    </vt:vector>
  </HeadingPairs>
  <TitlesOfParts>
    <vt:vector size="28" baseType="lpstr">
      <vt:lpstr>Arial</vt:lpstr>
      <vt:lpstr>Calibri</vt:lpstr>
      <vt:lpstr>Calibri Light</vt:lpstr>
      <vt:lpstr>Century Gothic</vt:lpstr>
      <vt:lpstr>Tilte slide 1</vt:lpstr>
      <vt:lpstr>Title Slide 2</vt:lpstr>
      <vt:lpstr>Red left</vt:lpstr>
      <vt:lpstr>Yellow left</vt:lpstr>
      <vt:lpstr>Blue left</vt:lpstr>
      <vt:lpstr>Green left</vt:lpstr>
      <vt:lpstr>Grey left</vt:lpstr>
      <vt:lpstr>Yellow top</vt:lpstr>
      <vt:lpstr>Red top</vt:lpstr>
      <vt:lpstr>Blue top</vt:lpstr>
      <vt:lpstr>Green top</vt:lpstr>
      <vt:lpstr>Grey top</vt:lpstr>
      <vt:lpstr>North Somerset Area</vt:lpstr>
      <vt:lpstr>Partnership working</vt:lpstr>
      <vt:lpstr>Adults and older people</vt:lpstr>
      <vt:lpstr>Business</vt:lpstr>
      <vt:lpstr>Children and young people</vt:lpstr>
      <vt:lpstr>Environment</vt:lpstr>
      <vt:lpstr>Arrows</vt:lpstr>
      <vt:lpstr>Developing the North Somerset Joint Strategic Needs Assessment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North Somerset Joint Strategic Needs Assessment</dc:title>
  <dc:creator>Matt Lenny</dc:creator>
  <cp:lastModifiedBy>Vicky Marriott</cp:lastModifiedBy>
  <cp:revision>4</cp:revision>
  <cp:lastPrinted>2016-04-22T11:12:47Z</cp:lastPrinted>
  <dcterms:created xsi:type="dcterms:W3CDTF">2019-10-29T08:17:20Z</dcterms:created>
  <dcterms:modified xsi:type="dcterms:W3CDTF">2019-10-29T08:45:28Z</dcterms:modified>
</cp:coreProperties>
</file>